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00000000000000000" pitchFamily="2" charset="0"/>
      <p:regular r:id="rId22"/>
      <p:bold r:id="rId23"/>
    </p:embeddedFont>
    <p:embeddedFont>
      <p:font typeface="Twinkl SemiBold" panose="02000000000000000000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12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610083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1:45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10:10</a:t>
            </a:r>
          </a:p>
        </p:txBody>
      </p:sp>
      <p:sp>
        <p:nvSpPr>
          <p:cNvPr id="18" name="Answer 2"/>
          <p:cNvSpPr/>
          <p:nvPr/>
        </p:nvSpPr>
        <p:spPr>
          <a:xfrm>
            <a:off x="3639143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2:40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47463" y="3167705"/>
            <a:ext cx="10445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92038" y="2750193"/>
            <a:ext cx="531812" cy="4127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3639143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3:38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7:15</a:t>
            </a:r>
          </a:p>
        </p:txBody>
      </p:sp>
      <p:sp>
        <p:nvSpPr>
          <p:cNvPr id="18" name="Answer 2"/>
          <p:cNvSpPr/>
          <p:nvPr/>
        </p:nvSpPr>
        <p:spPr>
          <a:xfrm>
            <a:off x="610439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3:58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05881" y="3118278"/>
            <a:ext cx="802633" cy="7535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598194" y="3155730"/>
            <a:ext cx="781880" cy="2732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9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12:12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3640924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12:10</a:t>
            </a:r>
          </a:p>
        </p:txBody>
      </p:sp>
      <p:sp>
        <p:nvSpPr>
          <p:cNvPr id="18" name="Answer 2"/>
          <p:cNvSpPr/>
          <p:nvPr/>
        </p:nvSpPr>
        <p:spPr>
          <a:xfrm>
            <a:off x="610439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2:10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82814" y="2825578"/>
            <a:ext cx="1068343" cy="3334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563764" y="2371060"/>
            <a:ext cx="167724" cy="818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610439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8:18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3640924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4:40</a:t>
            </a:r>
          </a:p>
        </p:txBody>
      </p:sp>
      <p:sp>
        <p:nvSpPr>
          <p:cNvPr id="18" name="Answer 2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3:18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5561" y="3142992"/>
            <a:ext cx="983465" cy="31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34198" y="3142992"/>
            <a:ext cx="741364" cy="2270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83799" y="2151122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47286" y="3159184"/>
            <a:ext cx="720725" cy="431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nswer 1"/>
          <p:cNvSpPr/>
          <p:nvPr/>
        </p:nvSpPr>
        <p:spPr>
          <a:xfrm>
            <a:off x="1200556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 o’clock</a:t>
            </a:r>
          </a:p>
        </p:txBody>
      </p:sp>
      <p:sp>
        <p:nvSpPr>
          <p:cNvPr id="18" name="Answer 2"/>
          <p:cNvSpPr/>
          <p:nvPr/>
        </p:nvSpPr>
        <p:spPr>
          <a:xfrm>
            <a:off x="36129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 o’clock</a:t>
            </a:r>
          </a:p>
        </p:txBody>
      </p:sp>
      <p:sp>
        <p:nvSpPr>
          <p:cNvPr id="19" name="Answer 3"/>
          <p:cNvSpPr/>
          <p:nvPr/>
        </p:nvSpPr>
        <p:spPr>
          <a:xfrm>
            <a:off x="6025342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4 o’clock</a:t>
            </a:r>
          </a:p>
        </p:txBody>
      </p:sp>
      <p:sp>
        <p:nvSpPr>
          <p:cNvPr id="9" name="Oval 8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83799" y="2151122"/>
            <a:ext cx="0" cy="1030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30594" y="3159184"/>
            <a:ext cx="716692" cy="22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nswer 1"/>
          <p:cNvSpPr/>
          <p:nvPr/>
        </p:nvSpPr>
        <p:spPr>
          <a:xfrm>
            <a:off x="6048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8 o’clock</a:t>
            </a:r>
          </a:p>
        </p:txBody>
      </p:sp>
      <p:sp>
        <p:nvSpPr>
          <p:cNvPr id="18" name="Answer 2"/>
          <p:cNvSpPr/>
          <p:nvPr/>
        </p:nvSpPr>
        <p:spPr>
          <a:xfrm>
            <a:off x="36129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 o’clock</a:t>
            </a:r>
          </a:p>
        </p:txBody>
      </p:sp>
      <p:sp>
        <p:nvSpPr>
          <p:cNvPr id="19" name="Answer 3"/>
          <p:cNvSpPr/>
          <p:nvPr/>
        </p:nvSpPr>
        <p:spPr>
          <a:xfrm>
            <a:off x="118568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9 o’clock</a:t>
            </a:r>
          </a:p>
        </p:txBody>
      </p:sp>
      <p:sp>
        <p:nvSpPr>
          <p:cNvPr id="10" name="Oval 9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6048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6:30</a:t>
            </a:r>
          </a:p>
        </p:txBody>
      </p:sp>
      <p:sp>
        <p:nvSpPr>
          <p:cNvPr id="18" name="Answer 2"/>
          <p:cNvSpPr/>
          <p:nvPr/>
        </p:nvSpPr>
        <p:spPr>
          <a:xfrm>
            <a:off x="36129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3:15</a:t>
            </a:r>
          </a:p>
        </p:txBody>
      </p:sp>
      <p:sp>
        <p:nvSpPr>
          <p:cNvPr id="19" name="Answer 3"/>
          <p:cNvSpPr/>
          <p:nvPr/>
        </p:nvSpPr>
        <p:spPr>
          <a:xfrm>
            <a:off x="118568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6:15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67323" y="3159468"/>
            <a:ext cx="1042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506098" y="3135656"/>
            <a:ext cx="61225" cy="7133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8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36129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9:15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6048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3:30</a:t>
            </a:r>
          </a:p>
        </p:txBody>
      </p:sp>
      <p:sp>
        <p:nvSpPr>
          <p:cNvPr id="18" name="Answer 2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3:15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59085" y="3168020"/>
            <a:ext cx="1042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753293" y="3030279"/>
            <a:ext cx="807379" cy="1412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610083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6:30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3639143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3:30</a:t>
            </a:r>
          </a:p>
        </p:txBody>
      </p:sp>
      <p:sp>
        <p:nvSpPr>
          <p:cNvPr id="18" name="Answer 2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6:15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69812" y="3109955"/>
            <a:ext cx="1587" cy="885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68199" y="3146468"/>
            <a:ext cx="217488" cy="6175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610083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10:10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3639143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10:50</a:t>
            </a:r>
          </a:p>
        </p:txBody>
      </p:sp>
      <p:sp>
        <p:nvSpPr>
          <p:cNvPr id="18" name="Answer 2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2:50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59087" y="2666347"/>
            <a:ext cx="900112" cy="527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87587" y="2710797"/>
            <a:ext cx="592137" cy="4841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11:40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3639143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11:20</a:t>
            </a:r>
          </a:p>
        </p:txBody>
      </p:sp>
      <p:sp>
        <p:nvSpPr>
          <p:cNvPr id="18" name="Answer 2"/>
          <p:cNvSpPr/>
          <p:nvPr/>
        </p:nvSpPr>
        <p:spPr>
          <a:xfrm>
            <a:off x="610083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8:50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75446" y="3175945"/>
            <a:ext cx="900113" cy="4810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67609" y="2498083"/>
            <a:ext cx="107950" cy="6746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nswer 3"/>
          <p:cNvSpPr/>
          <p:nvPr/>
        </p:nvSpPr>
        <p:spPr>
          <a:xfrm>
            <a:off x="3639143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2:05</a:t>
            </a:r>
          </a:p>
        </p:txBody>
      </p:sp>
      <p:pic>
        <p:nvPicPr>
          <p:cNvPr id="2" name="Clo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827" y="1682931"/>
            <a:ext cx="2982345" cy="2980481"/>
          </a:xfrm>
          <a:prstGeom prst="rect">
            <a:avLst/>
          </a:prstGeom>
        </p:spPr>
      </p:pic>
      <p:sp>
        <p:nvSpPr>
          <p:cNvPr id="13" name="What time is it"/>
          <p:cNvSpPr txBox="1">
            <a:spLocks noChangeArrowheads="1"/>
          </p:cNvSpPr>
          <p:nvPr/>
        </p:nvSpPr>
        <p:spPr bwMode="auto">
          <a:xfrm>
            <a:off x="1825625" y="621957"/>
            <a:ext cx="554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800" dirty="0">
                <a:latin typeface="Twinkl" pitchFamily="2" charset="0"/>
              </a:rPr>
              <a:t>What time is it?</a:t>
            </a:r>
          </a:p>
        </p:txBody>
      </p:sp>
      <p:sp>
        <p:nvSpPr>
          <p:cNvPr id="4" name="Answer 1"/>
          <p:cNvSpPr/>
          <p:nvPr/>
        </p:nvSpPr>
        <p:spPr>
          <a:xfrm>
            <a:off x="1177449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2:10</a:t>
            </a:r>
          </a:p>
        </p:txBody>
      </p:sp>
      <p:sp>
        <p:nvSpPr>
          <p:cNvPr id="18" name="Answer 2"/>
          <p:cNvSpPr/>
          <p:nvPr/>
        </p:nvSpPr>
        <p:spPr>
          <a:xfrm>
            <a:off x="6100837" y="5050761"/>
            <a:ext cx="1918102" cy="1042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1:05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40637" y="2322872"/>
            <a:ext cx="539750" cy="885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39049" y="2837222"/>
            <a:ext cx="709613" cy="352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06098" y="3107269"/>
            <a:ext cx="131805" cy="1318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83</TotalTime>
  <Words>102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 SemiBold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Laura Slack</cp:lastModifiedBy>
  <cp:revision>15</cp:revision>
  <dcterms:created xsi:type="dcterms:W3CDTF">2017-02-01T10:54:12Z</dcterms:created>
  <dcterms:modified xsi:type="dcterms:W3CDTF">2025-04-14T20:12:06Z</dcterms:modified>
</cp:coreProperties>
</file>