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8" r:id="rId5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EF2"/>
    <a:srgbClr val="E14315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napToGrid="0">
      <p:cViewPr>
        <p:scale>
          <a:sx n="100" d="100"/>
          <a:sy n="100" d="100"/>
        </p:scale>
        <p:origin x="1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w Morgan - The Pantry (UK) Ltd" userId="28cb48cf-2cdb-4151-beaa-33555f6f3c09" providerId="ADAL" clId="{EF4F1CC1-5BA9-4A4A-95D6-45481DDDD313}"/>
    <pc:docChg chg="modSld">
      <pc:chgData name="Huw Morgan - The Pantry (UK) Ltd" userId="28cb48cf-2cdb-4151-beaa-33555f6f3c09" providerId="ADAL" clId="{EF4F1CC1-5BA9-4A4A-95D6-45481DDDD313}" dt="2025-07-09T11:45:20.439" v="451" actId="20577"/>
      <pc:docMkLst>
        <pc:docMk/>
      </pc:docMkLst>
      <pc:sldChg chg="modSp mod">
        <pc:chgData name="Huw Morgan - The Pantry (UK) Ltd" userId="28cb48cf-2cdb-4151-beaa-33555f6f3c09" providerId="ADAL" clId="{EF4F1CC1-5BA9-4A4A-95D6-45481DDDD313}" dt="2025-07-09T11:45:20.439" v="451" actId="20577"/>
        <pc:sldMkLst>
          <pc:docMk/>
          <pc:sldMk cId="898688829" sldId="258"/>
        </pc:sldMkLst>
        <pc:spChg chg="mod">
          <ac:chgData name="Huw Morgan - The Pantry (UK) Ltd" userId="28cb48cf-2cdb-4151-beaa-33555f6f3c09" providerId="ADAL" clId="{EF4F1CC1-5BA9-4A4A-95D6-45481DDDD313}" dt="2025-07-09T11:44:02.768" v="29" actId="20577"/>
          <ac:spMkLst>
            <pc:docMk/>
            <pc:sldMk cId="898688829" sldId="258"/>
            <ac:spMk id="2" creationId="{5F6CB9BE-8AE7-19CC-2AC2-2D488E16FA61}"/>
          </ac:spMkLst>
        </pc:spChg>
        <pc:spChg chg="mod">
          <ac:chgData name="Huw Morgan - The Pantry (UK) Ltd" userId="28cb48cf-2cdb-4151-beaa-33555f6f3c09" providerId="ADAL" clId="{EF4F1CC1-5BA9-4A4A-95D6-45481DDDD313}" dt="2025-07-09T11:44:07.868" v="59" actId="20577"/>
          <ac:spMkLst>
            <pc:docMk/>
            <pc:sldMk cId="898688829" sldId="258"/>
            <ac:spMk id="3" creationId="{6C53CD85-FDC7-C949-0243-71BC3AB3E185}"/>
          </ac:spMkLst>
        </pc:spChg>
        <pc:spChg chg="mod">
          <ac:chgData name="Huw Morgan - The Pantry (UK) Ltd" userId="28cb48cf-2cdb-4151-beaa-33555f6f3c09" providerId="ADAL" clId="{EF4F1CC1-5BA9-4A4A-95D6-45481DDDD313}" dt="2025-07-09T11:44:13.960" v="89" actId="20577"/>
          <ac:spMkLst>
            <pc:docMk/>
            <pc:sldMk cId="898688829" sldId="258"/>
            <ac:spMk id="11" creationId="{71C530B6-EBBD-5080-4BA7-0CEFB810C9C0}"/>
          </ac:spMkLst>
        </pc:spChg>
        <pc:spChg chg="mod">
          <ac:chgData name="Huw Morgan - The Pantry (UK) Ltd" userId="28cb48cf-2cdb-4151-beaa-33555f6f3c09" providerId="ADAL" clId="{EF4F1CC1-5BA9-4A4A-95D6-45481DDDD313}" dt="2025-07-09T11:44:20.480" v="119" actId="20577"/>
          <ac:spMkLst>
            <pc:docMk/>
            <pc:sldMk cId="898688829" sldId="258"/>
            <ac:spMk id="12" creationId="{D38FD738-C828-7F0D-CCC4-E16E92B03F55}"/>
          </ac:spMkLst>
        </pc:spChg>
        <pc:spChg chg="mod">
          <ac:chgData name="Huw Morgan - The Pantry (UK) Ltd" userId="28cb48cf-2cdb-4151-beaa-33555f6f3c09" providerId="ADAL" clId="{EF4F1CC1-5BA9-4A4A-95D6-45481DDDD313}" dt="2025-07-09T11:44:26.131" v="149" actId="20577"/>
          <ac:spMkLst>
            <pc:docMk/>
            <pc:sldMk cId="898688829" sldId="258"/>
            <ac:spMk id="13" creationId="{F5DDCB79-07A2-890E-2AF9-439A82C31AC3}"/>
          </ac:spMkLst>
        </pc:spChg>
        <pc:spChg chg="mod">
          <ac:chgData name="Huw Morgan - The Pantry (UK) Ltd" userId="28cb48cf-2cdb-4151-beaa-33555f6f3c09" providerId="ADAL" clId="{EF4F1CC1-5BA9-4A4A-95D6-45481DDDD313}" dt="2025-07-09T11:44:32.648" v="179" actId="20577"/>
          <ac:spMkLst>
            <pc:docMk/>
            <pc:sldMk cId="898688829" sldId="258"/>
            <ac:spMk id="14" creationId="{57DF039F-BF01-2C97-2293-1D66018F7896}"/>
          </ac:spMkLst>
        </pc:spChg>
        <pc:spChg chg="mod">
          <ac:chgData name="Huw Morgan - The Pantry (UK) Ltd" userId="28cb48cf-2cdb-4151-beaa-33555f6f3c09" providerId="ADAL" clId="{EF4F1CC1-5BA9-4A4A-95D6-45481DDDD313}" dt="2025-07-09T11:44:36.858" v="209" actId="20577"/>
          <ac:spMkLst>
            <pc:docMk/>
            <pc:sldMk cId="898688829" sldId="258"/>
            <ac:spMk id="15" creationId="{A6EF0921-9854-3AF9-3D7F-C579FD084F32}"/>
          </ac:spMkLst>
        </pc:spChg>
        <pc:spChg chg="mod">
          <ac:chgData name="Huw Morgan - The Pantry (UK) Ltd" userId="28cb48cf-2cdb-4151-beaa-33555f6f3c09" providerId="ADAL" clId="{EF4F1CC1-5BA9-4A4A-95D6-45481DDDD313}" dt="2025-07-09T11:44:42.470" v="239" actId="20577"/>
          <ac:spMkLst>
            <pc:docMk/>
            <pc:sldMk cId="898688829" sldId="258"/>
            <ac:spMk id="16" creationId="{98C98824-3173-17C6-6E8B-18B9B9FD2B1D}"/>
          </ac:spMkLst>
        </pc:spChg>
        <pc:spChg chg="mod">
          <ac:chgData name="Huw Morgan - The Pantry (UK) Ltd" userId="28cb48cf-2cdb-4151-beaa-33555f6f3c09" providerId="ADAL" clId="{EF4F1CC1-5BA9-4A4A-95D6-45481DDDD313}" dt="2025-07-09T11:44:47.708" v="269" actId="20577"/>
          <ac:spMkLst>
            <pc:docMk/>
            <pc:sldMk cId="898688829" sldId="258"/>
            <ac:spMk id="17" creationId="{B410C776-58C6-7A9C-A36D-F542AD414564}"/>
          </ac:spMkLst>
        </pc:spChg>
        <pc:spChg chg="mod">
          <ac:chgData name="Huw Morgan - The Pantry (UK) Ltd" userId="28cb48cf-2cdb-4151-beaa-33555f6f3c09" providerId="ADAL" clId="{EF4F1CC1-5BA9-4A4A-95D6-45481DDDD313}" dt="2025-07-09T11:44:53.895" v="299" actId="20577"/>
          <ac:spMkLst>
            <pc:docMk/>
            <pc:sldMk cId="898688829" sldId="258"/>
            <ac:spMk id="18" creationId="{C4A72B64-F3B5-BC4A-1F16-22E375E5B5C4}"/>
          </ac:spMkLst>
        </pc:spChg>
        <pc:spChg chg="mod">
          <ac:chgData name="Huw Morgan - The Pantry (UK) Ltd" userId="28cb48cf-2cdb-4151-beaa-33555f6f3c09" providerId="ADAL" clId="{EF4F1CC1-5BA9-4A4A-95D6-45481DDDD313}" dt="2025-07-09T11:44:59.255" v="329" actId="20577"/>
          <ac:spMkLst>
            <pc:docMk/>
            <pc:sldMk cId="898688829" sldId="258"/>
            <ac:spMk id="19" creationId="{CC31D0A5-32D2-695F-DD19-0B1231363274}"/>
          </ac:spMkLst>
        </pc:spChg>
        <pc:spChg chg="mod">
          <ac:chgData name="Huw Morgan - The Pantry (UK) Ltd" userId="28cb48cf-2cdb-4151-beaa-33555f6f3c09" providerId="ADAL" clId="{EF4F1CC1-5BA9-4A4A-95D6-45481DDDD313}" dt="2025-07-09T11:45:04.992" v="359" actId="20577"/>
          <ac:spMkLst>
            <pc:docMk/>
            <pc:sldMk cId="898688829" sldId="258"/>
            <ac:spMk id="20" creationId="{9A0AAD3F-FCC8-F35E-73FA-93AEF2D2F7FC}"/>
          </ac:spMkLst>
        </pc:spChg>
        <pc:spChg chg="mod">
          <ac:chgData name="Huw Morgan - The Pantry (UK) Ltd" userId="28cb48cf-2cdb-4151-beaa-33555f6f3c09" providerId="ADAL" clId="{EF4F1CC1-5BA9-4A4A-95D6-45481DDDD313}" dt="2025-07-09T11:45:09.238" v="389" actId="20577"/>
          <ac:spMkLst>
            <pc:docMk/>
            <pc:sldMk cId="898688829" sldId="258"/>
            <ac:spMk id="21" creationId="{933A798F-2846-83E3-2231-F4000E6BCF68}"/>
          </ac:spMkLst>
        </pc:spChg>
        <pc:spChg chg="mod">
          <ac:chgData name="Huw Morgan - The Pantry (UK) Ltd" userId="28cb48cf-2cdb-4151-beaa-33555f6f3c09" providerId="ADAL" clId="{EF4F1CC1-5BA9-4A4A-95D6-45481DDDD313}" dt="2025-07-09T11:45:14.978" v="421" actId="20577"/>
          <ac:spMkLst>
            <pc:docMk/>
            <pc:sldMk cId="898688829" sldId="258"/>
            <ac:spMk id="22" creationId="{E940B252-87D7-E748-0BA4-693AE0FF90B4}"/>
          </ac:spMkLst>
        </pc:spChg>
        <pc:spChg chg="mod">
          <ac:chgData name="Huw Morgan - The Pantry (UK) Ltd" userId="28cb48cf-2cdb-4151-beaa-33555f6f3c09" providerId="ADAL" clId="{EF4F1CC1-5BA9-4A4A-95D6-45481DDDD313}" dt="2025-07-09T11:45:20.439" v="451" actId="20577"/>
          <ac:spMkLst>
            <pc:docMk/>
            <pc:sldMk cId="898688829" sldId="258"/>
            <ac:spMk id="23" creationId="{32067F55-CFE2-BEB9-80DC-601FE0A166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122363"/>
            <a:ext cx="826222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602038"/>
            <a:ext cx="729019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4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3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8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47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6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3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64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95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26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9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3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1C4B86-3404-49D1-9756-E5A72158E627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66A8DC-A20E-4AF6-A58D-092076892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75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alendar&#10;&#10;Description automatically generated">
            <a:extLst>
              <a:ext uri="{FF2B5EF4-FFF2-40B4-BE49-F238E27FC236}">
                <a16:creationId xmlns:a16="http://schemas.microsoft.com/office/drawing/2014/main" id="{453B1F27-7CBD-FCD5-110B-03B929B2A5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" y="0"/>
            <a:ext cx="9700752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B1D7E3-7833-22DD-4276-FAB3A170D2B7}"/>
              </a:ext>
            </a:extLst>
          </p:cNvPr>
          <p:cNvSpPr txBox="1"/>
          <p:nvPr/>
        </p:nvSpPr>
        <p:spPr>
          <a:xfrm>
            <a:off x="1056457" y="6089073"/>
            <a:ext cx="351554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dirty="0">
                <a:solidFill>
                  <a:srgbClr val="E14315"/>
                </a:solidFill>
                <a:latin typeface="Barlow Condensed SemiBold"/>
              </a:rPr>
              <a:t>VEGETABLES, SALAD, BREAD, AVAILABLE DAILY</a:t>
            </a:r>
            <a:endParaRPr lang="en-GB" sz="1600" dirty="0">
              <a:solidFill>
                <a:srgbClr val="E14315"/>
              </a:solidFill>
              <a:latin typeface="Barlow Condensed SemiBold" panose="00000706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1BE1E0-5524-48C7-644C-675AFA47D546}"/>
              </a:ext>
            </a:extLst>
          </p:cNvPr>
          <p:cNvSpPr txBox="1"/>
          <p:nvPr/>
        </p:nvSpPr>
        <p:spPr>
          <a:xfrm>
            <a:off x="461947" y="89684"/>
            <a:ext cx="1189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 Condensed" panose="00000506000000000000" pitchFamily="2" charset="0"/>
              </a:rPr>
              <a:t>PRIMARYSCHOOL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6CB9BE-8AE7-19CC-2AC2-2D488E16FA61}"/>
              </a:ext>
            </a:extLst>
          </p:cNvPr>
          <p:cNvSpPr txBox="1"/>
          <p:nvPr/>
        </p:nvSpPr>
        <p:spPr>
          <a:xfrm>
            <a:off x="1579988" y="955805"/>
            <a:ext cx="262390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/>
              </a:rPr>
              <a:t>Beef Lasagne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Sweet Mash Topped Veggie Pie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Ice Cream or Fresh Fruit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53CD85-FDC7-C949-0243-71BC3AB3E185}"/>
              </a:ext>
            </a:extLst>
          </p:cNvPr>
          <p:cNvSpPr txBox="1"/>
          <p:nvPr/>
        </p:nvSpPr>
        <p:spPr>
          <a:xfrm>
            <a:off x="1459783" y="1992509"/>
            <a:ext cx="286335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Chicken Tikka Masala with Steamed Rice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Pesto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Cheesecake or Fresh Fruit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C530B6-EBBD-5080-4BA7-0CEFB810C9C0}"/>
              </a:ext>
            </a:extLst>
          </p:cNvPr>
          <p:cNvSpPr txBox="1"/>
          <p:nvPr/>
        </p:nvSpPr>
        <p:spPr>
          <a:xfrm>
            <a:off x="1528292" y="3048441"/>
            <a:ext cx="274362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Pork Sausage with Mash &amp; Gravy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Vegan Sausage with Mash &amp; Gravy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 panose="00000506000000000000" pitchFamily="2" charset="0"/>
            </a:endParaRP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Vegan Fruit Jelly or Fresh Fruit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8FD738-C828-7F0D-CCC4-E16E92B03F55}"/>
              </a:ext>
            </a:extLst>
          </p:cNvPr>
          <p:cNvSpPr txBox="1"/>
          <p:nvPr/>
        </p:nvSpPr>
        <p:spPr>
          <a:xfrm>
            <a:off x="1550286" y="4085145"/>
            <a:ext cx="262390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/>
              </a:rPr>
              <a:t>Jerk Chicken with Rice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Handmade Margherita Pizza with Slaw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Chocolate Cake or Fresh Fruit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DDCB79-07A2-890E-2AF9-439A82C31AC3}"/>
              </a:ext>
            </a:extLst>
          </p:cNvPr>
          <p:cNvSpPr txBox="1"/>
          <p:nvPr/>
        </p:nvSpPr>
        <p:spPr>
          <a:xfrm>
            <a:off x="1579508" y="5129026"/>
            <a:ext cx="262390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Fish Fingers with Oven Baked Chips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Cheesy Baked Bean Quesadilla with Oven Baked Chips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/>
              </a:rPr>
              <a:t>Dessert Bar or Fresh Fruit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DF039F-BF01-2C97-2293-1D66018F7896}"/>
              </a:ext>
            </a:extLst>
          </p:cNvPr>
          <p:cNvSpPr txBox="1"/>
          <p:nvPr/>
        </p:nvSpPr>
        <p:spPr>
          <a:xfrm>
            <a:off x="4212764" y="940294"/>
            <a:ext cx="260643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Beef Pasta Bolognaise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Veggie Chow Mein Noodles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solidFill>
                <a:schemeClr val="bg1"/>
              </a:solidFill>
              <a:latin typeface="Barlow Condensed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Cheesecake or Fresh Fruit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EF0921-9854-3AF9-3D7F-C579FD084F32}"/>
              </a:ext>
            </a:extLst>
          </p:cNvPr>
          <p:cNvSpPr txBox="1"/>
          <p:nvPr/>
        </p:nvSpPr>
        <p:spPr>
          <a:xfrm>
            <a:off x="4217307" y="1990154"/>
            <a:ext cx="259833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Potato Topped Fish Pie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Handmade Margherita Pizza with Slaw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solidFill>
                <a:schemeClr val="bg1"/>
              </a:solidFill>
              <a:latin typeface="Barlow Condensed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/>
              </a:rPr>
              <a:t>Vegan Fruit Jelly or Fresh Fruit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C98824-3173-17C6-6E8B-18B9B9FD2B1D}"/>
              </a:ext>
            </a:extLst>
          </p:cNvPr>
          <p:cNvSpPr txBox="1"/>
          <p:nvPr/>
        </p:nvSpPr>
        <p:spPr>
          <a:xfrm>
            <a:off x="4177860" y="3039421"/>
            <a:ext cx="267624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Roast Chicken with Potatoes &amp; Gravy 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Butternut Wellington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solidFill>
                <a:schemeClr val="bg1"/>
              </a:solidFill>
              <a:latin typeface="Barlow Condensed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Fruity Shortbread or Fresh Fruit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10C776-58C6-7A9C-A36D-F542AD414564}"/>
              </a:ext>
            </a:extLst>
          </p:cNvPr>
          <p:cNvSpPr txBox="1"/>
          <p:nvPr/>
        </p:nvSpPr>
        <p:spPr>
          <a:xfrm>
            <a:off x="4225407" y="4092292"/>
            <a:ext cx="259023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Chicken Fajita with Rice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Veggie Curry with Rice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solidFill>
                <a:schemeClr val="bg1"/>
              </a:solidFill>
              <a:latin typeface="Barlow Condensed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/>
              </a:rPr>
              <a:t>Apple Cake or Fresh Fruit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A72B64-F3B5-BC4A-1F16-22E375E5B5C4}"/>
              </a:ext>
            </a:extLst>
          </p:cNvPr>
          <p:cNvSpPr txBox="1"/>
          <p:nvPr/>
        </p:nvSpPr>
        <p:spPr>
          <a:xfrm>
            <a:off x="4210097" y="5132079"/>
            <a:ext cx="262390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Fish Fingers with Oven Baked Chips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Falafel with Oven Baked Chips 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solidFill>
                <a:schemeClr val="bg1"/>
              </a:solidFill>
              <a:latin typeface="Barlow Condensed"/>
            </a:endParaRPr>
          </a:p>
          <a:p>
            <a:pPr algn="ctr"/>
            <a:r>
              <a:rPr lang="en-GB" sz="900" dirty="0">
                <a:solidFill>
                  <a:schemeClr val="bg1"/>
                </a:solidFill>
                <a:latin typeface="Barlow Condensed" panose="00000506000000000000" pitchFamily="2" charset="0"/>
              </a:rPr>
              <a:t>Dessert Bar or Fresh Fruit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31D0A5-32D2-695F-DD19-0B1231363274}"/>
              </a:ext>
            </a:extLst>
          </p:cNvPr>
          <p:cNvSpPr txBox="1"/>
          <p:nvPr/>
        </p:nvSpPr>
        <p:spPr>
          <a:xfrm>
            <a:off x="6813240" y="941471"/>
            <a:ext cx="261453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Beef Chilli with Rice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Mac ‘n’ Cheese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Ice Cream or Fresh Fruit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0AAD3F-FCC8-F35E-73FA-93AEF2D2F7FC}"/>
              </a:ext>
            </a:extLst>
          </p:cNvPr>
          <p:cNvSpPr txBox="1"/>
          <p:nvPr/>
        </p:nvSpPr>
        <p:spPr>
          <a:xfrm>
            <a:off x="6817289" y="1984989"/>
            <a:ext cx="260644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Pastry Topped Chicken Pie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Handmade Margherita Pizza with Slaw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/>
              </a:rPr>
              <a:t>Cheesecake or Fresh Fruit </a:t>
            </a:r>
            <a:endParaRPr lang="en-GB" sz="900" dirty="0">
              <a:latin typeface="Barlow Condensed" panose="00000506000000000000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3A798F-2846-83E3-2231-F4000E6BCF68}"/>
              </a:ext>
            </a:extLst>
          </p:cNvPr>
          <p:cNvSpPr txBox="1"/>
          <p:nvPr/>
        </p:nvSpPr>
        <p:spPr>
          <a:xfrm>
            <a:off x="6805327" y="3038977"/>
            <a:ext cx="259833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Roast Turkey with Potatoes &amp; Gravy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Cauliflower Cheese Bake with Potatoes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/>
              </a:rPr>
              <a:t>Vegan Fruit Jelly </a:t>
            </a:r>
            <a:r>
              <a:rPr lang="en-GB" sz="900" dirty="0">
                <a:latin typeface="Barlow Condensed" panose="00000506000000000000" pitchFamily="2" charset="0"/>
              </a:rPr>
              <a:t>or Fresh Fruit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40B252-87D7-E748-0BA4-693AE0FF90B4}"/>
              </a:ext>
            </a:extLst>
          </p:cNvPr>
          <p:cNvSpPr txBox="1"/>
          <p:nvPr/>
        </p:nvSpPr>
        <p:spPr>
          <a:xfrm>
            <a:off x="6801276" y="4095957"/>
            <a:ext cx="260644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Beef Cottage Pie with Mash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Cheese Panini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/>
              </a:rPr>
              <a:t>Iced Confetti Cake </a:t>
            </a:r>
            <a:r>
              <a:rPr lang="en-GB" sz="900" dirty="0">
                <a:latin typeface="Barlow Condensed" panose="00000506000000000000" pitchFamily="2" charset="0"/>
              </a:rPr>
              <a:t>or Fresh Fruit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067F55-CFE2-BEB9-80DC-601FE0A16605}"/>
              </a:ext>
            </a:extLst>
          </p:cNvPr>
          <p:cNvSpPr txBox="1"/>
          <p:nvPr/>
        </p:nvSpPr>
        <p:spPr>
          <a:xfrm>
            <a:off x="6835134" y="5138548"/>
            <a:ext cx="259834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900" dirty="0">
                <a:latin typeface="Barlow Condensed" panose="00000506000000000000" pitchFamily="2" charset="0"/>
              </a:rPr>
              <a:t>Fish Fingers with Oven Baked Chips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Veggie Fajita with Oven Baked Chips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Tomato Pasta</a:t>
            </a:r>
          </a:p>
          <a:p>
            <a:pPr algn="ctr"/>
            <a:r>
              <a:rPr lang="en-GB" sz="900" dirty="0">
                <a:latin typeface="Barlow Condensed" panose="00000506000000000000" pitchFamily="2" charset="0"/>
              </a:rPr>
              <a:t>Jacket Potatoes - Cheese, Beans or Tuna</a:t>
            </a:r>
          </a:p>
          <a:p>
            <a:pPr algn="ctr"/>
            <a:endParaRPr lang="en-GB" sz="900" dirty="0">
              <a:latin typeface="Barlow Condensed"/>
            </a:endParaRPr>
          </a:p>
          <a:p>
            <a:pPr algn="ctr"/>
            <a:r>
              <a:rPr lang="en-GB" sz="900" dirty="0">
                <a:latin typeface="Barlow Condensed"/>
              </a:rPr>
              <a:t>Dessert Bar or Fresh Fruit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F24C1F-AB0F-703E-0F5A-1001DF384E2F}"/>
              </a:ext>
            </a:extLst>
          </p:cNvPr>
          <p:cNvSpPr txBox="1"/>
          <p:nvPr/>
        </p:nvSpPr>
        <p:spPr>
          <a:xfrm>
            <a:off x="1754881" y="215451"/>
            <a:ext cx="2470525" cy="2000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700" dirty="0">
                <a:solidFill>
                  <a:srgbClr val="002060"/>
                </a:solidFill>
                <a:latin typeface="Barlow Condensed" panose="00000506000000000000" pitchFamily="2" charset="0"/>
              </a:rPr>
              <a:t>From the first week of term, and then every three weeks thereafter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992B1-A2F5-99BA-7075-8EA79343D4D5}"/>
              </a:ext>
            </a:extLst>
          </p:cNvPr>
          <p:cNvSpPr txBox="1"/>
          <p:nvPr/>
        </p:nvSpPr>
        <p:spPr>
          <a:xfrm>
            <a:off x="4383580" y="221185"/>
            <a:ext cx="2470525" cy="2000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700" dirty="0">
                <a:solidFill>
                  <a:srgbClr val="002060"/>
                </a:solidFill>
                <a:latin typeface="Barlow Condensed" panose="00000506000000000000" pitchFamily="2" charset="0"/>
              </a:rPr>
              <a:t>From the second week of term, and then every three weeks thereafter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6196D5-5698-C480-CE42-8F93C60E66E4}"/>
              </a:ext>
            </a:extLst>
          </p:cNvPr>
          <p:cNvSpPr txBox="1"/>
          <p:nvPr/>
        </p:nvSpPr>
        <p:spPr>
          <a:xfrm>
            <a:off x="6962949" y="215451"/>
            <a:ext cx="2470525" cy="2000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700" dirty="0">
                <a:solidFill>
                  <a:srgbClr val="002060"/>
                </a:solidFill>
                <a:latin typeface="Barlow Condensed" panose="00000506000000000000" pitchFamily="2" charset="0"/>
              </a:rPr>
              <a:t>From the third week of term, and then every three weeks thereafter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0FFA51-D49A-507A-F2FB-298FCA75FD87}"/>
              </a:ext>
            </a:extLst>
          </p:cNvPr>
          <p:cNvSpPr txBox="1"/>
          <p:nvPr/>
        </p:nvSpPr>
        <p:spPr>
          <a:xfrm>
            <a:off x="461031" y="6437763"/>
            <a:ext cx="4595601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900" b="1" dirty="0">
              <a:latin typeface="Barlow Condensed" panose="00000506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68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FF9E1E01FEB14DA7038945D3D4713A" ma:contentTypeVersion="15" ma:contentTypeDescription="Create a new document." ma:contentTypeScope="" ma:versionID="0b69ac1c33103e9aecaf2e1ef6f2defb">
  <xsd:schema xmlns:xsd="http://www.w3.org/2001/XMLSchema" xmlns:xs="http://www.w3.org/2001/XMLSchema" xmlns:p="http://schemas.microsoft.com/office/2006/metadata/properties" xmlns:ns3="b24e4588-b214-4c1a-977e-1b31ab15f1d7" xmlns:ns4="28cc3d23-3f9a-496a-8e2f-18a53d292dee" targetNamespace="http://schemas.microsoft.com/office/2006/metadata/properties" ma:root="true" ma:fieldsID="73fef992130902809dd1fcb76b2d7d72" ns3:_="" ns4:_="">
    <xsd:import namespace="b24e4588-b214-4c1a-977e-1b31ab15f1d7"/>
    <xsd:import namespace="28cc3d23-3f9a-496a-8e2f-18a53d292d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e4588-b214-4c1a-977e-1b31ab15f1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c3d23-3f9a-496a-8e2f-18a53d292de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4e4588-b214-4c1a-977e-1b31ab15f1d7" xsi:nil="true"/>
  </documentManagement>
</p:properties>
</file>

<file path=customXml/itemProps1.xml><?xml version="1.0" encoding="utf-8"?>
<ds:datastoreItem xmlns:ds="http://schemas.openxmlformats.org/officeDocument/2006/customXml" ds:itemID="{34F9D430-3AE0-4B53-A4FD-699D3EB9C5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0EB09F-0CAD-4D2E-A22A-DD90EBA9A8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4e4588-b214-4c1a-977e-1b31ab15f1d7"/>
    <ds:schemaRef ds:uri="28cc3d23-3f9a-496a-8e2f-18a53d292d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57FC52-EA4E-4E9C-ACD5-B2623A27BF4B}">
  <ds:schemaRefs>
    <ds:schemaRef ds:uri="http://schemas.microsoft.com/office/2006/documentManagement/types"/>
    <ds:schemaRef ds:uri="b24e4588-b214-4c1a-977e-1b31ab15f1d7"/>
    <ds:schemaRef ds:uri="http://purl.org/dc/elements/1.1/"/>
    <ds:schemaRef ds:uri="28cc3d23-3f9a-496a-8e2f-18a53d292dee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</TotalTime>
  <Words>415</Words>
  <Application>Microsoft Office PowerPoint</Application>
  <PresentationFormat>Custom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Barlow Condensed</vt:lpstr>
      <vt:lpstr>Barlow Condensed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Munro - The Pantry (UK) Ltd</dc:creator>
  <cp:lastModifiedBy>Huw Morgan - The Pantry (UK) Ltd</cp:lastModifiedBy>
  <cp:revision>9</cp:revision>
  <dcterms:created xsi:type="dcterms:W3CDTF">2024-05-30T12:04:15Z</dcterms:created>
  <dcterms:modified xsi:type="dcterms:W3CDTF">2025-07-09T11:45:22Z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0x0101008BFF9E1E01FEB14DA7038945D3D4713A</vt:lpwstr>
  </property>
</Properties>
</file>