
<file path=[Content_Types].xml><?xml version="1.0" encoding="utf-8"?>
<Types xmlns="http://schemas.openxmlformats.org/package/2006/content-types">
  <Default Extension="jfif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716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ura Slack" userId="ba020f66-5933-413c-af1e-b5bf762bb0e3" providerId="ADAL" clId="{D8233FB8-2156-48E4-B7D3-3889F2C7F2E5}"/>
    <pc:docChg chg="undo custSel delSld modSld">
      <pc:chgData name="Laura Slack" userId="ba020f66-5933-413c-af1e-b5bf762bb0e3" providerId="ADAL" clId="{D8233FB8-2156-48E4-B7D3-3889F2C7F2E5}" dt="2025-01-12T16:56:30.970" v="278" actId="20577"/>
      <pc:docMkLst>
        <pc:docMk/>
      </pc:docMkLst>
      <pc:sldChg chg="delSp modSp mod">
        <pc:chgData name="Laura Slack" userId="ba020f66-5933-413c-af1e-b5bf762bb0e3" providerId="ADAL" clId="{D8233FB8-2156-48E4-B7D3-3889F2C7F2E5}" dt="2025-01-12T16:42:32.526" v="51" actId="2711"/>
        <pc:sldMkLst>
          <pc:docMk/>
          <pc:sldMk cId="0" sldId="256"/>
        </pc:sldMkLst>
        <pc:spChg chg="mod">
          <ac:chgData name="Laura Slack" userId="ba020f66-5933-413c-af1e-b5bf762bb0e3" providerId="ADAL" clId="{D8233FB8-2156-48E4-B7D3-3889F2C7F2E5}" dt="2025-01-12T16:42:32.526" v="51" actId="2711"/>
          <ac:spMkLst>
            <pc:docMk/>
            <pc:sldMk cId="0" sldId="256"/>
            <ac:spMk id="2" creationId="{00000000-0000-0000-0000-000000000000}"/>
          </ac:spMkLst>
        </pc:spChg>
        <pc:spChg chg="mod">
          <ac:chgData name="Laura Slack" userId="ba020f66-5933-413c-af1e-b5bf762bb0e3" providerId="ADAL" clId="{D8233FB8-2156-48E4-B7D3-3889F2C7F2E5}" dt="2025-01-12T16:42:25.368" v="50" actId="2711"/>
          <ac:spMkLst>
            <pc:docMk/>
            <pc:sldMk cId="0" sldId="256"/>
            <ac:spMk id="6" creationId="{00000000-0000-0000-0000-000000000000}"/>
          </ac:spMkLst>
        </pc:spChg>
        <pc:grpChg chg="del mod">
          <ac:chgData name="Laura Slack" userId="ba020f66-5933-413c-af1e-b5bf762bb0e3" providerId="ADAL" clId="{D8233FB8-2156-48E4-B7D3-3889F2C7F2E5}" dt="2025-01-12T16:42:01.087" v="46" actId="478"/>
          <ac:grpSpMkLst>
            <pc:docMk/>
            <pc:sldMk cId="0" sldId="256"/>
            <ac:grpSpMk id="3" creationId="{00000000-0000-0000-0000-000000000000}"/>
          </ac:grpSpMkLst>
        </pc:grpChg>
        <pc:picChg chg="del topLvl">
          <ac:chgData name="Laura Slack" userId="ba020f66-5933-413c-af1e-b5bf762bb0e3" providerId="ADAL" clId="{D8233FB8-2156-48E4-B7D3-3889F2C7F2E5}" dt="2025-01-12T16:42:01.087" v="46" actId="478"/>
          <ac:picMkLst>
            <pc:docMk/>
            <pc:sldMk cId="0" sldId="256"/>
            <ac:picMk id="4" creationId="{00000000-0000-0000-0000-000000000000}"/>
          </ac:picMkLst>
        </pc:picChg>
        <pc:picChg chg="del topLvl">
          <ac:chgData name="Laura Slack" userId="ba020f66-5933-413c-af1e-b5bf762bb0e3" providerId="ADAL" clId="{D8233FB8-2156-48E4-B7D3-3889F2C7F2E5}" dt="2025-01-12T16:42:07.805" v="48" actId="478"/>
          <ac:picMkLst>
            <pc:docMk/>
            <pc:sldMk cId="0" sldId="256"/>
            <ac:picMk id="5" creationId="{00000000-0000-0000-0000-000000000000}"/>
          </ac:picMkLst>
        </pc:picChg>
      </pc:sldChg>
      <pc:sldChg chg="addSp delSp modSp mod">
        <pc:chgData name="Laura Slack" userId="ba020f66-5933-413c-af1e-b5bf762bb0e3" providerId="ADAL" clId="{D8233FB8-2156-48E4-B7D3-3889F2C7F2E5}" dt="2025-01-12T16:44:11.519" v="69" actId="1076"/>
        <pc:sldMkLst>
          <pc:docMk/>
          <pc:sldMk cId="0" sldId="257"/>
        </pc:sldMkLst>
        <pc:spChg chg="del mod">
          <ac:chgData name="Laura Slack" userId="ba020f66-5933-413c-af1e-b5bf762bb0e3" providerId="ADAL" clId="{D8233FB8-2156-48E4-B7D3-3889F2C7F2E5}" dt="2025-01-12T16:43:48.504" v="63" actId="478"/>
          <ac:spMkLst>
            <pc:docMk/>
            <pc:sldMk cId="0" sldId="257"/>
            <ac:spMk id="2" creationId="{00000000-0000-0000-0000-000000000000}"/>
          </ac:spMkLst>
        </pc:spChg>
        <pc:spChg chg="mod">
          <ac:chgData name="Laura Slack" userId="ba020f66-5933-413c-af1e-b5bf762bb0e3" providerId="ADAL" clId="{D8233FB8-2156-48E4-B7D3-3889F2C7F2E5}" dt="2025-01-12T16:44:11.519" v="69" actId="1076"/>
          <ac:spMkLst>
            <pc:docMk/>
            <pc:sldMk cId="0" sldId="257"/>
            <ac:spMk id="3" creationId="{00000000-0000-0000-0000-000000000000}"/>
          </ac:spMkLst>
        </pc:spChg>
        <pc:spChg chg="add del mod">
          <ac:chgData name="Laura Slack" userId="ba020f66-5933-413c-af1e-b5bf762bb0e3" providerId="ADAL" clId="{D8233FB8-2156-48E4-B7D3-3889F2C7F2E5}" dt="2025-01-12T16:43:50.802" v="64" actId="478"/>
          <ac:spMkLst>
            <pc:docMk/>
            <pc:sldMk cId="0" sldId="257"/>
            <ac:spMk id="5" creationId="{0B0618D4-8362-489A-BBA8-39007C55BBC0}"/>
          </ac:spMkLst>
        </pc:spChg>
        <pc:spChg chg="add mod">
          <ac:chgData name="Laura Slack" userId="ba020f66-5933-413c-af1e-b5bf762bb0e3" providerId="ADAL" clId="{D8233FB8-2156-48E4-B7D3-3889F2C7F2E5}" dt="2025-01-12T16:43:53.068" v="65"/>
          <ac:spMkLst>
            <pc:docMk/>
            <pc:sldMk cId="0" sldId="257"/>
            <ac:spMk id="6" creationId="{EDC30014-D4D3-4F0D-8D30-44B758614E7D}"/>
          </ac:spMkLst>
        </pc:spChg>
      </pc:sldChg>
      <pc:sldChg chg="modSp mod">
        <pc:chgData name="Laura Slack" userId="ba020f66-5933-413c-af1e-b5bf762bb0e3" providerId="ADAL" clId="{D8233FB8-2156-48E4-B7D3-3889F2C7F2E5}" dt="2025-01-12T16:44:29.373" v="73" actId="1076"/>
        <pc:sldMkLst>
          <pc:docMk/>
          <pc:sldMk cId="0" sldId="258"/>
        </pc:sldMkLst>
        <pc:spChg chg="mod">
          <ac:chgData name="Laura Slack" userId="ba020f66-5933-413c-af1e-b5bf762bb0e3" providerId="ADAL" clId="{D8233FB8-2156-48E4-B7D3-3889F2C7F2E5}" dt="2025-01-12T16:43:38.600" v="62" actId="2711"/>
          <ac:spMkLst>
            <pc:docMk/>
            <pc:sldMk cId="0" sldId="258"/>
            <ac:spMk id="2" creationId="{00000000-0000-0000-0000-000000000000}"/>
          </ac:spMkLst>
        </pc:spChg>
        <pc:spChg chg="mod">
          <ac:chgData name="Laura Slack" userId="ba020f66-5933-413c-af1e-b5bf762bb0e3" providerId="ADAL" clId="{D8233FB8-2156-48E4-B7D3-3889F2C7F2E5}" dt="2025-01-12T16:44:29.373" v="73" actId="1076"/>
          <ac:spMkLst>
            <pc:docMk/>
            <pc:sldMk cId="0" sldId="258"/>
            <ac:spMk id="3" creationId="{00000000-0000-0000-0000-000000000000}"/>
          </ac:spMkLst>
        </pc:spChg>
      </pc:sldChg>
      <pc:sldChg chg="modSp mod">
        <pc:chgData name="Laura Slack" userId="ba020f66-5933-413c-af1e-b5bf762bb0e3" providerId="ADAL" clId="{D8233FB8-2156-48E4-B7D3-3889F2C7F2E5}" dt="2025-01-12T16:45:48.461" v="91" actId="1076"/>
        <pc:sldMkLst>
          <pc:docMk/>
          <pc:sldMk cId="0" sldId="259"/>
        </pc:sldMkLst>
        <pc:spChg chg="mod">
          <ac:chgData name="Laura Slack" userId="ba020f66-5933-413c-af1e-b5bf762bb0e3" providerId="ADAL" clId="{D8233FB8-2156-48E4-B7D3-3889F2C7F2E5}" dt="2025-01-12T16:45:48.461" v="91" actId="1076"/>
          <ac:spMkLst>
            <pc:docMk/>
            <pc:sldMk cId="0" sldId="259"/>
            <ac:spMk id="2" creationId="{00000000-0000-0000-0000-000000000000}"/>
          </ac:spMkLst>
        </pc:spChg>
        <pc:spChg chg="mod">
          <ac:chgData name="Laura Slack" userId="ba020f66-5933-413c-af1e-b5bf762bb0e3" providerId="ADAL" clId="{D8233FB8-2156-48E4-B7D3-3889F2C7F2E5}" dt="2025-01-12T16:45:21.856" v="87" actId="14100"/>
          <ac:spMkLst>
            <pc:docMk/>
            <pc:sldMk cId="0" sldId="259"/>
            <ac:spMk id="3" creationId="{00000000-0000-0000-0000-000000000000}"/>
          </ac:spMkLst>
        </pc:spChg>
      </pc:sldChg>
      <pc:sldChg chg="modSp mod">
        <pc:chgData name="Laura Slack" userId="ba020f66-5933-413c-af1e-b5bf762bb0e3" providerId="ADAL" clId="{D8233FB8-2156-48E4-B7D3-3889F2C7F2E5}" dt="2025-01-12T16:46:37.161" v="105" actId="255"/>
        <pc:sldMkLst>
          <pc:docMk/>
          <pc:sldMk cId="0" sldId="260"/>
        </pc:sldMkLst>
        <pc:spChg chg="mod">
          <ac:chgData name="Laura Slack" userId="ba020f66-5933-413c-af1e-b5bf762bb0e3" providerId="ADAL" clId="{D8233FB8-2156-48E4-B7D3-3889F2C7F2E5}" dt="2025-01-12T16:46:03.380" v="94" actId="2711"/>
          <ac:spMkLst>
            <pc:docMk/>
            <pc:sldMk cId="0" sldId="260"/>
            <ac:spMk id="2" creationId="{00000000-0000-0000-0000-000000000000}"/>
          </ac:spMkLst>
        </pc:spChg>
        <pc:spChg chg="mod">
          <ac:chgData name="Laura Slack" userId="ba020f66-5933-413c-af1e-b5bf762bb0e3" providerId="ADAL" clId="{D8233FB8-2156-48E4-B7D3-3889F2C7F2E5}" dt="2025-01-12T16:46:37.161" v="105" actId="255"/>
          <ac:spMkLst>
            <pc:docMk/>
            <pc:sldMk cId="0" sldId="260"/>
            <ac:spMk id="3" creationId="{00000000-0000-0000-0000-000000000000}"/>
          </ac:spMkLst>
        </pc:spChg>
      </pc:sldChg>
      <pc:sldChg chg="modSp mod">
        <pc:chgData name="Laura Slack" userId="ba020f66-5933-413c-af1e-b5bf762bb0e3" providerId="ADAL" clId="{D8233FB8-2156-48E4-B7D3-3889F2C7F2E5}" dt="2025-01-12T16:48:43.603" v="120" actId="14100"/>
        <pc:sldMkLst>
          <pc:docMk/>
          <pc:sldMk cId="0" sldId="261"/>
        </pc:sldMkLst>
        <pc:spChg chg="mod">
          <ac:chgData name="Laura Slack" userId="ba020f66-5933-413c-af1e-b5bf762bb0e3" providerId="ADAL" clId="{D8233FB8-2156-48E4-B7D3-3889F2C7F2E5}" dt="2025-01-12T16:46:48.345" v="106" actId="2711"/>
          <ac:spMkLst>
            <pc:docMk/>
            <pc:sldMk cId="0" sldId="261"/>
            <ac:spMk id="2" creationId="{00000000-0000-0000-0000-000000000000}"/>
          </ac:spMkLst>
        </pc:spChg>
        <pc:spChg chg="mod">
          <ac:chgData name="Laura Slack" userId="ba020f66-5933-413c-af1e-b5bf762bb0e3" providerId="ADAL" clId="{D8233FB8-2156-48E4-B7D3-3889F2C7F2E5}" dt="2025-01-12T16:48:29.261" v="117" actId="2711"/>
          <ac:spMkLst>
            <pc:docMk/>
            <pc:sldMk cId="0" sldId="261"/>
            <ac:spMk id="3" creationId="{00000000-0000-0000-0000-000000000000}"/>
          </ac:spMkLst>
        </pc:spChg>
        <pc:spChg chg="mod">
          <ac:chgData name="Laura Slack" userId="ba020f66-5933-413c-af1e-b5bf762bb0e3" providerId="ADAL" clId="{D8233FB8-2156-48E4-B7D3-3889F2C7F2E5}" dt="2025-01-12T16:48:23.221" v="116" actId="2711"/>
          <ac:spMkLst>
            <pc:docMk/>
            <pc:sldMk cId="0" sldId="261"/>
            <ac:spMk id="4" creationId="{00000000-0000-0000-0000-000000000000}"/>
          </ac:spMkLst>
        </pc:spChg>
        <pc:spChg chg="mod">
          <ac:chgData name="Laura Slack" userId="ba020f66-5933-413c-af1e-b5bf762bb0e3" providerId="ADAL" clId="{D8233FB8-2156-48E4-B7D3-3889F2C7F2E5}" dt="2025-01-12T16:46:57.721" v="107" actId="2711"/>
          <ac:spMkLst>
            <pc:docMk/>
            <pc:sldMk cId="0" sldId="261"/>
            <ac:spMk id="5" creationId="{00000000-0000-0000-0000-000000000000}"/>
          </ac:spMkLst>
        </pc:spChg>
        <pc:spChg chg="mod">
          <ac:chgData name="Laura Slack" userId="ba020f66-5933-413c-af1e-b5bf762bb0e3" providerId="ADAL" clId="{D8233FB8-2156-48E4-B7D3-3889F2C7F2E5}" dt="2025-01-12T16:47:10.770" v="108" actId="2711"/>
          <ac:spMkLst>
            <pc:docMk/>
            <pc:sldMk cId="0" sldId="261"/>
            <ac:spMk id="6" creationId="{00000000-0000-0000-0000-000000000000}"/>
          </ac:spMkLst>
        </pc:spChg>
        <pc:spChg chg="mod">
          <ac:chgData name="Laura Slack" userId="ba020f66-5933-413c-af1e-b5bf762bb0e3" providerId="ADAL" clId="{D8233FB8-2156-48E4-B7D3-3889F2C7F2E5}" dt="2025-01-12T16:48:12.802" v="115" actId="2711"/>
          <ac:spMkLst>
            <pc:docMk/>
            <pc:sldMk cId="0" sldId="261"/>
            <ac:spMk id="7" creationId="{00000000-0000-0000-0000-000000000000}"/>
          </ac:spMkLst>
        </pc:spChg>
        <pc:spChg chg="mod">
          <ac:chgData name="Laura Slack" userId="ba020f66-5933-413c-af1e-b5bf762bb0e3" providerId="ADAL" clId="{D8233FB8-2156-48E4-B7D3-3889F2C7F2E5}" dt="2025-01-12T16:48:06.510" v="114" actId="2711"/>
          <ac:spMkLst>
            <pc:docMk/>
            <pc:sldMk cId="0" sldId="261"/>
            <ac:spMk id="8" creationId="{00000000-0000-0000-0000-000000000000}"/>
          </ac:spMkLst>
        </pc:spChg>
        <pc:spChg chg="mod">
          <ac:chgData name="Laura Slack" userId="ba020f66-5933-413c-af1e-b5bf762bb0e3" providerId="ADAL" clId="{D8233FB8-2156-48E4-B7D3-3889F2C7F2E5}" dt="2025-01-12T16:47:59.761" v="113" actId="2711"/>
          <ac:spMkLst>
            <pc:docMk/>
            <pc:sldMk cId="0" sldId="261"/>
            <ac:spMk id="9" creationId="{00000000-0000-0000-0000-000000000000}"/>
          </ac:spMkLst>
        </pc:spChg>
        <pc:spChg chg="mod">
          <ac:chgData name="Laura Slack" userId="ba020f66-5933-413c-af1e-b5bf762bb0e3" providerId="ADAL" clId="{D8233FB8-2156-48E4-B7D3-3889F2C7F2E5}" dt="2025-01-12T16:47:51.145" v="112" actId="2711"/>
          <ac:spMkLst>
            <pc:docMk/>
            <pc:sldMk cId="0" sldId="261"/>
            <ac:spMk id="10" creationId="{00000000-0000-0000-0000-000000000000}"/>
          </ac:spMkLst>
        </pc:spChg>
        <pc:spChg chg="mod">
          <ac:chgData name="Laura Slack" userId="ba020f66-5933-413c-af1e-b5bf762bb0e3" providerId="ADAL" clId="{D8233FB8-2156-48E4-B7D3-3889F2C7F2E5}" dt="2025-01-12T16:47:41.806" v="111" actId="2711"/>
          <ac:spMkLst>
            <pc:docMk/>
            <pc:sldMk cId="0" sldId="261"/>
            <ac:spMk id="11" creationId="{00000000-0000-0000-0000-000000000000}"/>
          </ac:spMkLst>
        </pc:spChg>
        <pc:spChg chg="mod">
          <ac:chgData name="Laura Slack" userId="ba020f66-5933-413c-af1e-b5bf762bb0e3" providerId="ADAL" clId="{D8233FB8-2156-48E4-B7D3-3889F2C7F2E5}" dt="2025-01-12T16:47:33.484" v="110" actId="2711"/>
          <ac:spMkLst>
            <pc:docMk/>
            <pc:sldMk cId="0" sldId="261"/>
            <ac:spMk id="12" creationId="{00000000-0000-0000-0000-000000000000}"/>
          </ac:spMkLst>
        </pc:spChg>
        <pc:spChg chg="mod">
          <ac:chgData name="Laura Slack" userId="ba020f66-5933-413c-af1e-b5bf762bb0e3" providerId="ADAL" clId="{D8233FB8-2156-48E4-B7D3-3889F2C7F2E5}" dt="2025-01-12T16:47:23.820" v="109" actId="2711"/>
          <ac:spMkLst>
            <pc:docMk/>
            <pc:sldMk cId="0" sldId="261"/>
            <ac:spMk id="13" creationId="{00000000-0000-0000-0000-000000000000}"/>
          </ac:spMkLst>
        </pc:spChg>
        <pc:picChg chg="mod">
          <ac:chgData name="Laura Slack" userId="ba020f66-5933-413c-af1e-b5bf762bb0e3" providerId="ADAL" clId="{D8233FB8-2156-48E4-B7D3-3889F2C7F2E5}" dt="2025-01-12T16:48:38.789" v="119" actId="1076"/>
          <ac:picMkLst>
            <pc:docMk/>
            <pc:sldMk cId="0" sldId="261"/>
            <ac:picMk id="14" creationId="{00000000-0000-0000-0000-000000000000}"/>
          </ac:picMkLst>
        </pc:picChg>
        <pc:picChg chg="mod">
          <ac:chgData name="Laura Slack" userId="ba020f66-5933-413c-af1e-b5bf762bb0e3" providerId="ADAL" clId="{D8233FB8-2156-48E4-B7D3-3889F2C7F2E5}" dt="2025-01-12T16:48:43.603" v="120" actId="14100"/>
          <ac:picMkLst>
            <pc:docMk/>
            <pc:sldMk cId="0" sldId="261"/>
            <ac:picMk id="15" creationId="{00000000-0000-0000-0000-000000000000}"/>
          </ac:picMkLst>
        </pc:picChg>
      </pc:sldChg>
      <pc:sldChg chg="addSp modSp mod">
        <pc:chgData name="Laura Slack" userId="ba020f66-5933-413c-af1e-b5bf762bb0e3" providerId="ADAL" clId="{D8233FB8-2156-48E4-B7D3-3889F2C7F2E5}" dt="2025-01-12T16:49:33.227" v="131" actId="1076"/>
        <pc:sldMkLst>
          <pc:docMk/>
          <pc:sldMk cId="0" sldId="262"/>
        </pc:sldMkLst>
        <pc:spChg chg="mod">
          <ac:chgData name="Laura Slack" userId="ba020f66-5933-413c-af1e-b5bf762bb0e3" providerId="ADAL" clId="{D8233FB8-2156-48E4-B7D3-3889F2C7F2E5}" dt="2025-01-12T16:48:54.394" v="121" actId="2711"/>
          <ac:spMkLst>
            <pc:docMk/>
            <pc:sldMk cId="0" sldId="262"/>
            <ac:spMk id="2" creationId="{00000000-0000-0000-0000-000000000000}"/>
          </ac:spMkLst>
        </pc:spChg>
        <pc:picChg chg="mod">
          <ac:chgData name="Laura Slack" userId="ba020f66-5933-413c-af1e-b5bf762bb0e3" providerId="ADAL" clId="{D8233FB8-2156-48E4-B7D3-3889F2C7F2E5}" dt="2025-01-12T16:49:33.227" v="131" actId="1076"/>
          <ac:picMkLst>
            <pc:docMk/>
            <pc:sldMk cId="0" sldId="262"/>
            <ac:picMk id="3" creationId="{00000000-0000-0000-0000-000000000000}"/>
          </ac:picMkLst>
        </pc:picChg>
        <pc:picChg chg="add mod">
          <ac:chgData name="Laura Slack" userId="ba020f66-5933-413c-af1e-b5bf762bb0e3" providerId="ADAL" clId="{D8233FB8-2156-48E4-B7D3-3889F2C7F2E5}" dt="2025-01-12T16:49:28.287" v="129" actId="1076"/>
          <ac:picMkLst>
            <pc:docMk/>
            <pc:sldMk cId="0" sldId="262"/>
            <ac:picMk id="4" creationId="{EBE6D090-6566-4F9E-A470-8CBAFAA56687}"/>
          </ac:picMkLst>
        </pc:picChg>
      </pc:sldChg>
      <pc:sldChg chg="del">
        <pc:chgData name="Laura Slack" userId="ba020f66-5933-413c-af1e-b5bf762bb0e3" providerId="ADAL" clId="{D8233FB8-2156-48E4-B7D3-3889F2C7F2E5}" dt="2025-01-12T16:49:41.153" v="132" actId="2696"/>
        <pc:sldMkLst>
          <pc:docMk/>
          <pc:sldMk cId="0" sldId="263"/>
        </pc:sldMkLst>
      </pc:sldChg>
      <pc:sldChg chg="modSp mod">
        <pc:chgData name="Laura Slack" userId="ba020f66-5933-413c-af1e-b5bf762bb0e3" providerId="ADAL" clId="{D8233FB8-2156-48E4-B7D3-3889F2C7F2E5}" dt="2025-01-12T16:52:27.888" v="211" actId="20577"/>
        <pc:sldMkLst>
          <pc:docMk/>
          <pc:sldMk cId="0" sldId="264"/>
        </pc:sldMkLst>
        <pc:spChg chg="mod">
          <ac:chgData name="Laura Slack" userId="ba020f66-5933-413c-af1e-b5bf762bb0e3" providerId="ADAL" clId="{D8233FB8-2156-48E4-B7D3-3889F2C7F2E5}" dt="2025-01-12T16:50:14.578" v="139" actId="122"/>
          <ac:spMkLst>
            <pc:docMk/>
            <pc:sldMk cId="0" sldId="264"/>
            <ac:spMk id="2" creationId="{00000000-0000-0000-0000-000000000000}"/>
          </ac:spMkLst>
        </pc:spChg>
        <pc:spChg chg="mod">
          <ac:chgData name="Laura Slack" userId="ba020f66-5933-413c-af1e-b5bf762bb0e3" providerId="ADAL" clId="{D8233FB8-2156-48E4-B7D3-3889F2C7F2E5}" dt="2025-01-12T16:52:27.888" v="211" actId="20577"/>
          <ac:spMkLst>
            <pc:docMk/>
            <pc:sldMk cId="0" sldId="264"/>
            <ac:spMk id="3" creationId="{00000000-0000-0000-0000-000000000000}"/>
          </ac:spMkLst>
        </pc:spChg>
      </pc:sldChg>
      <pc:sldChg chg="modSp mod">
        <pc:chgData name="Laura Slack" userId="ba020f66-5933-413c-af1e-b5bf762bb0e3" providerId="ADAL" clId="{D8233FB8-2156-48E4-B7D3-3889F2C7F2E5}" dt="2025-01-12T16:52:42.772" v="213" actId="1076"/>
        <pc:sldMkLst>
          <pc:docMk/>
          <pc:sldMk cId="0" sldId="265"/>
        </pc:sldMkLst>
        <pc:spChg chg="mod">
          <ac:chgData name="Laura Slack" userId="ba020f66-5933-413c-af1e-b5bf762bb0e3" providerId="ADAL" clId="{D8233FB8-2156-48E4-B7D3-3889F2C7F2E5}" dt="2025-01-12T16:52:37.392" v="212" actId="2711"/>
          <ac:spMkLst>
            <pc:docMk/>
            <pc:sldMk cId="0" sldId="265"/>
            <ac:spMk id="4" creationId="{00000000-0000-0000-0000-000000000000}"/>
          </ac:spMkLst>
        </pc:spChg>
        <pc:picChg chg="mod">
          <ac:chgData name="Laura Slack" userId="ba020f66-5933-413c-af1e-b5bf762bb0e3" providerId="ADAL" clId="{D8233FB8-2156-48E4-B7D3-3889F2C7F2E5}" dt="2025-01-12T16:52:42.772" v="213" actId="1076"/>
          <ac:picMkLst>
            <pc:docMk/>
            <pc:sldMk cId="0" sldId="265"/>
            <ac:picMk id="3" creationId="{00000000-0000-0000-0000-000000000000}"/>
          </ac:picMkLst>
        </pc:picChg>
      </pc:sldChg>
      <pc:sldChg chg="modSp mod">
        <pc:chgData name="Laura Slack" userId="ba020f66-5933-413c-af1e-b5bf762bb0e3" providerId="ADAL" clId="{D8233FB8-2156-48E4-B7D3-3889F2C7F2E5}" dt="2025-01-12T16:55:51.396" v="271" actId="20577"/>
        <pc:sldMkLst>
          <pc:docMk/>
          <pc:sldMk cId="0" sldId="266"/>
        </pc:sldMkLst>
        <pc:spChg chg="mod">
          <ac:chgData name="Laura Slack" userId="ba020f66-5933-413c-af1e-b5bf762bb0e3" providerId="ADAL" clId="{D8233FB8-2156-48E4-B7D3-3889F2C7F2E5}" dt="2025-01-12T16:53:10.312" v="218" actId="122"/>
          <ac:spMkLst>
            <pc:docMk/>
            <pc:sldMk cId="0" sldId="266"/>
            <ac:spMk id="2" creationId="{00000000-0000-0000-0000-000000000000}"/>
          </ac:spMkLst>
        </pc:spChg>
        <pc:spChg chg="mod ord">
          <ac:chgData name="Laura Slack" userId="ba020f66-5933-413c-af1e-b5bf762bb0e3" providerId="ADAL" clId="{D8233FB8-2156-48E4-B7D3-3889F2C7F2E5}" dt="2025-01-12T16:55:51.396" v="271" actId="20577"/>
          <ac:spMkLst>
            <pc:docMk/>
            <pc:sldMk cId="0" sldId="266"/>
            <ac:spMk id="3" creationId="{00000000-0000-0000-0000-000000000000}"/>
          </ac:spMkLst>
        </pc:spChg>
      </pc:sldChg>
      <pc:sldChg chg="modSp mod">
        <pc:chgData name="Laura Slack" userId="ba020f66-5933-413c-af1e-b5bf762bb0e3" providerId="ADAL" clId="{D8233FB8-2156-48E4-B7D3-3889F2C7F2E5}" dt="2025-01-12T16:56:30.970" v="278" actId="20577"/>
        <pc:sldMkLst>
          <pc:docMk/>
          <pc:sldMk cId="0" sldId="267"/>
        </pc:sldMkLst>
        <pc:spChg chg="mod">
          <ac:chgData name="Laura Slack" userId="ba020f66-5933-413c-af1e-b5bf762bb0e3" providerId="ADAL" clId="{D8233FB8-2156-48E4-B7D3-3889F2C7F2E5}" dt="2025-01-12T16:56:03.284" v="272" actId="2711"/>
          <ac:spMkLst>
            <pc:docMk/>
            <pc:sldMk cId="0" sldId="267"/>
            <ac:spMk id="2" creationId="{00000000-0000-0000-0000-000000000000}"/>
          </ac:spMkLst>
        </pc:spChg>
        <pc:spChg chg="mod">
          <ac:chgData name="Laura Slack" userId="ba020f66-5933-413c-af1e-b5bf762bb0e3" providerId="ADAL" clId="{D8233FB8-2156-48E4-B7D3-3889F2C7F2E5}" dt="2025-01-12T16:56:30.970" v="278" actId="20577"/>
          <ac:spMkLst>
            <pc:docMk/>
            <pc:sldMk cId="0" sldId="267"/>
            <ac:spMk id="3" creationId="{00000000-0000-0000-0000-000000000000}"/>
          </ac:spMkLst>
        </pc:spChg>
      </pc:sldChg>
    </pc:docChg>
  </pc:docChgLst>
  <pc:docChgLst>
    <pc:chgData name="Laura Slack" userId="ba020f66-5933-413c-af1e-b5bf762bb0e3" providerId="ADAL" clId="{47C92640-306D-4BC5-9459-0671BFB17CBC}"/>
    <pc:docChg chg="modSld modMainMaster">
      <pc:chgData name="Laura Slack" userId="ba020f66-5933-413c-af1e-b5bf762bb0e3" providerId="ADAL" clId="{47C92640-306D-4BC5-9459-0671BFB17CBC}" dt="2026-01-12T20:37:33.535" v="54" actId="20577"/>
      <pc:docMkLst>
        <pc:docMk/>
      </pc:docMkLst>
      <pc:sldChg chg="modSp mod setBg">
        <pc:chgData name="Laura Slack" userId="ba020f66-5933-413c-af1e-b5bf762bb0e3" providerId="ADAL" clId="{47C92640-306D-4BC5-9459-0671BFB17CBC}" dt="2026-01-12T20:33:29.435" v="35" actId="20577"/>
        <pc:sldMkLst>
          <pc:docMk/>
          <pc:sldMk cId="0" sldId="257"/>
        </pc:sldMkLst>
        <pc:spChg chg="mod">
          <ac:chgData name="Laura Slack" userId="ba020f66-5933-413c-af1e-b5bf762bb0e3" providerId="ADAL" clId="{47C92640-306D-4BC5-9459-0671BFB17CBC}" dt="2026-01-12T20:33:29.435" v="35" actId="20577"/>
          <ac:spMkLst>
            <pc:docMk/>
            <pc:sldMk cId="0" sldId="257"/>
            <ac:spMk id="3" creationId="{00000000-0000-0000-0000-000000000000}"/>
          </ac:spMkLst>
        </pc:spChg>
      </pc:sldChg>
      <pc:sldChg chg="modSp mod">
        <pc:chgData name="Laura Slack" userId="ba020f66-5933-413c-af1e-b5bf762bb0e3" providerId="ADAL" clId="{47C92640-306D-4BC5-9459-0671BFB17CBC}" dt="2026-01-12T20:36:53.857" v="37" actId="20577"/>
        <pc:sldMkLst>
          <pc:docMk/>
          <pc:sldMk cId="0" sldId="266"/>
        </pc:sldMkLst>
        <pc:spChg chg="mod">
          <ac:chgData name="Laura Slack" userId="ba020f66-5933-413c-af1e-b5bf762bb0e3" providerId="ADAL" clId="{47C92640-306D-4BC5-9459-0671BFB17CBC}" dt="2026-01-12T20:36:53.857" v="37" actId="20577"/>
          <ac:spMkLst>
            <pc:docMk/>
            <pc:sldMk cId="0" sldId="266"/>
            <ac:spMk id="3" creationId="{00000000-0000-0000-0000-000000000000}"/>
          </ac:spMkLst>
        </pc:spChg>
      </pc:sldChg>
      <pc:sldChg chg="modSp mod">
        <pc:chgData name="Laura Slack" userId="ba020f66-5933-413c-af1e-b5bf762bb0e3" providerId="ADAL" clId="{47C92640-306D-4BC5-9459-0671BFB17CBC}" dt="2026-01-12T20:37:33.535" v="54" actId="20577"/>
        <pc:sldMkLst>
          <pc:docMk/>
          <pc:sldMk cId="0" sldId="267"/>
        </pc:sldMkLst>
        <pc:spChg chg="mod">
          <ac:chgData name="Laura Slack" userId="ba020f66-5933-413c-af1e-b5bf762bb0e3" providerId="ADAL" clId="{47C92640-306D-4BC5-9459-0671BFB17CBC}" dt="2026-01-12T20:37:33.535" v="54" actId="20577"/>
          <ac:spMkLst>
            <pc:docMk/>
            <pc:sldMk cId="0" sldId="267"/>
            <ac:spMk id="3" creationId="{00000000-0000-0000-0000-000000000000}"/>
          </ac:spMkLst>
        </pc:spChg>
      </pc:sldChg>
      <pc:sldMasterChg chg="setBg modSldLayout">
        <pc:chgData name="Laura Slack" userId="ba020f66-5933-413c-af1e-b5bf762bb0e3" providerId="ADAL" clId="{47C92640-306D-4BC5-9459-0671BFB17CBC}" dt="2026-01-12T20:33:12.476" v="27"/>
        <pc:sldMasterMkLst>
          <pc:docMk/>
          <pc:sldMasterMk cId="0" sldId="2147483648"/>
        </pc:sldMasterMkLst>
        <pc:sldLayoutChg chg="setBg">
          <pc:chgData name="Laura Slack" userId="ba020f66-5933-413c-af1e-b5bf762bb0e3" providerId="ADAL" clId="{47C92640-306D-4BC5-9459-0671BFB17CBC}" dt="2026-01-12T20:33:12.476" v="27"/>
          <pc:sldLayoutMkLst>
            <pc:docMk/>
            <pc:sldMasterMk cId="0" sldId="2147483648"/>
            <pc:sldLayoutMk cId="0" sldId="2147483661"/>
          </pc:sldLayoutMkLst>
        </pc:sldLayoutChg>
        <pc:sldLayoutChg chg="setBg">
          <pc:chgData name="Laura Slack" userId="ba020f66-5933-413c-af1e-b5bf762bb0e3" providerId="ADAL" clId="{47C92640-306D-4BC5-9459-0671BFB17CBC}" dt="2026-01-12T20:33:12.476" v="27"/>
          <pc:sldLayoutMkLst>
            <pc:docMk/>
            <pc:sldMasterMk cId="0" sldId="2147483648"/>
            <pc:sldLayoutMk cId="0" sldId="2147483662"/>
          </pc:sldLayoutMkLst>
        </pc:sldLayoutChg>
        <pc:sldLayoutChg chg="setBg">
          <pc:chgData name="Laura Slack" userId="ba020f66-5933-413c-af1e-b5bf762bb0e3" providerId="ADAL" clId="{47C92640-306D-4BC5-9459-0671BFB17CBC}" dt="2026-01-12T20:33:12.476" v="27"/>
          <pc:sldLayoutMkLst>
            <pc:docMk/>
            <pc:sldMasterMk cId="0" sldId="2147483648"/>
            <pc:sldLayoutMk cId="0" sldId="2147483663"/>
          </pc:sldLayoutMkLst>
        </pc:sldLayoutChg>
        <pc:sldLayoutChg chg="setBg">
          <pc:chgData name="Laura Slack" userId="ba020f66-5933-413c-af1e-b5bf762bb0e3" providerId="ADAL" clId="{47C92640-306D-4BC5-9459-0671BFB17CBC}" dt="2026-01-12T20:33:12.476" v="27"/>
          <pc:sldLayoutMkLst>
            <pc:docMk/>
            <pc:sldMasterMk cId="0" sldId="2147483648"/>
            <pc:sldLayoutMk cId="0" sldId="2147483664"/>
          </pc:sldLayoutMkLst>
        </pc:sldLayoutChg>
        <pc:sldLayoutChg chg="setBg">
          <pc:chgData name="Laura Slack" userId="ba020f66-5933-413c-af1e-b5bf762bb0e3" providerId="ADAL" clId="{47C92640-306D-4BC5-9459-0671BFB17CBC}" dt="2026-01-12T20:33:12.476" v="27"/>
          <pc:sldLayoutMkLst>
            <pc:docMk/>
            <pc:sldMasterMk cId="0" sldId="2147483648"/>
            <pc:sldLayoutMk cId="0" sldId="2147483665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20637" y="12700"/>
            <a:ext cx="8896985" cy="6780530"/>
          </a:xfrm>
          <a:custGeom>
            <a:avLst/>
            <a:gdLst/>
            <a:ahLst/>
            <a:cxnLst/>
            <a:rect l="l" t="t" r="r" b="b"/>
            <a:pathLst>
              <a:path w="8896985" h="6780530">
                <a:moveTo>
                  <a:pt x="6300025" y="0"/>
                </a:moveTo>
                <a:lnTo>
                  <a:pt x="0" y="1826640"/>
                </a:lnTo>
                <a:lnTo>
                  <a:pt x="4842192" y="6780212"/>
                </a:lnTo>
                <a:lnTo>
                  <a:pt x="8896413" y="2107691"/>
                </a:lnTo>
                <a:lnTo>
                  <a:pt x="6300025" y="0"/>
                </a:lnTo>
                <a:close/>
              </a:path>
            </a:pathLst>
          </a:custGeom>
          <a:solidFill>
            <a:srgbClr val="FFEE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280987" y="281050"/>
            <a:ext cx="3572510" cy="1614805"/>
          </a:xfrm>
          <a:custGeom>
            <a:avLst/>
            <a:gdLst/>
            <a:ahLst/>
            <a:cxnLst/>
            <a:rect l="l" t="t" r="r" b="b"/>
            <a:pathLst>
              <a:path w="3572510" h="1614805">
                <a:moveTo>
                  <a:pt x="319405" y="0"/>
                </a:moveTo>
                <a:lnTo>
                  <a:pt x="103466" y="77977"/>
                </a:lnTo>
                <a:lnTo>
                  <a:pt x="0" y="323596"/>
                </a:lnTo>
                <a:lnTo>
                  <a:pt x="125958" y="604393"/>
                </a:lnTo>
                <a:lnTo>
                  <a:pt x="2564193" y="1594865"/>
                </a:lnTo>
                <a:lnTo>
                  <a:pt x="3099498" y="1532509"/>
                </a:lnTo>
                <a:lnTo>
                  <a:pt x="3531425" y="1614424"/>
                </a:lnTo>
                <a:lnTo>
                  <a:pt x="3571938" y="1540383"/>
                </a:lnTo>
                <a:lnTo>
                  <a:pt x="3193986" y="1240027"/>
                </a:lnTo>
                <a:lnTo>
                  <a:pt x="2501201" y="818896"/>
                </a:lnTo>
                <a:lnTo>
                  <a:pt x="319405" y="0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263525" y="414400"/>
            <a:ext cx="3562350" cy="1598930"/>
          </a:xfrm>
          <a:custGeom>
            <a:avLst/>
            <a:gdLst/>
            <a:ahLst/>
            <a:cxnLst/>
            <a:rect l="l" t="t" r="r" b="b"/>
            <a:pathLst>
              <a:path w="3562350" h="1598930">
                <a:moveTo>
                  <a:pt x="307720" y="0"/>
                </a:moveTo>
                <a:lnTo>
                  <a:pt x="103327" y="62229"/>
                </a:lnTo>
                <a:lnTo>
                  <a:pt x="0" y="291973"/>
                </a:lnTo>
                <a:lnTo>
                  <a:pt x="94335" y="580136"/>
                </a:lnTo>
                <a:lnTo>
                  <a:pt x="2571750" y="1579118"/>
                </a:lnTo>
                <a:lnTo>
                  <a:pt x="3032252" y="1532382"/>
                </a:lnTo>
                <a:lnTo>
                  <a:pt x="3515233" y="1598549"/>
                </a:lnTo>
                <a:lnTo>
                  <a:pt x="3562350" y="1542034"/>
                </a:lnTo>
                <a:lnTo>
                  <a:pt x="3207512" y="1242187"/>
                </a:lnTo>
                <a:lnTo>
                  <a:pt x="2989579" y="1010538"/>
                </a:lnTo>
                <a:lnTo>
                  <a:pt x="307720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752475" y="546100"/>
            <a:ext cx="2362200" cy="1459230"/>
          </a:xfrm>
          <a:custGeom>
            <a:avLst/>
            <a:gdLst/>
            <a:ahLst/>
            <a:cxnLst/>
            <a:rect l="l" t="t" r="r" b="b"/>
            <a:pathLst>
              <a:path w="2362200" h="1459230">
                <a:moveTo>
                  <a:pt x="175640" y="0"/>
                </a:moveTo>
                <a:lnTo>
                  <a:pt x="0" y="248030"/>
                </a:lnTo>
                <a:lnTo>
                  <a:pt x="0" y="634746"/>
                </a:lnTo>
                <a:lnTo>
                  <a:pt x="2076195" y="1458976"/>
                </a:lnTo>
                <a:lnTo>
                  <a:pt x="2114550" y="1042924"/>
                </a:lnTo>
                <a:lnTo>
                  <a:pt x="2362200" y="824229"/>
                </a:lnTo>
                <a:lnTo>
                  <a:pt x="175640" y="0"/>
                </a:lnTo>
                <a:close/>
              </a:path>
            </a:pathLst>
          </a:custGeom>
          <a:solidFill>
            <a:srgbClr val="FFB8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195262" y="234949"/>
            <a:ext cx="3788410" cy="1716405"/>
          </a:xfrm>
          <a:custGeom>
            <a:avLst/>
            <a:gdLst/>
            <a:ahLst/>
            <a:cxnLst/>
            <a:rect l="l" t="t" r="r" b="b"/>
            <a:pathLst>
              <a:path w="3788410" h="1716405">
                <a:moveTo>
                  <a:pt x="2244788" y="1053211"/>
                </a:moveTo>
                <a:lnTo>
                  <a:pt x="2031555" y="850265"/>
                </a:lnTo>
                <a:lnTo>
                  <a:pt x="1529143" y="649097"/>
                </a:lnTo>
                <a:lnTo>
                  <a:pt x="1147762" y="615950"/>
                </a:lnTo>
                <a:lnTo>
                  <a:pt x="1179131" y="682371"/>
                </a:lnTo>
                <a:lnTo>
                  <a:pt x="1506664" y="744855"/>
                </a:lnTo>
                <a:lnTo>
                  <a:pt x="1874583" y="883412"/>
                </a:lnTo>
                <a:lnTo>
                  <a:pt x="2134806" y="1090295"/>
                </a:lnTo>
                <a:lnTo>
                  <a:pt x="1879028" y="1064895"/>
                </a:lnTo>
                <a:lnTo>
                  <a:pt x="1459547" y="900938"/>
                </a:lnTo>
                <a:lnTo>
                  <a:pt x="1259903" y="772160"/>
                </a:lnTo>
                <a:lnTo>
                  <a:pt x="1387792" y="934212"/>
                </a:lnTo>
                <a:lnTo>
                  <a:pt x="1757997" y="1143000"/>
                </a:lnTo>
                <a:lnTo>
                  <a:pt x="2193099" y="1193800"/>
                </a:lnTo>
                <a:lnTo>
                  <a:pt x="2244788" y="1053211"/>
                </a:lnTo>
                <a:close/>
              </a:path>
              <a:path w="3788410" h="1716405">
                <a:moveTo>
                  <a:pt x="3787838" y="1575689"/>
                </a:moveTo>
                <a:lnTo>
                  <a:pt x="3549332" y="1412125"/>
                </a:lnTo>
                <a:lnTo>
                  <a:pt x="3549332" y="1579626"/>
                </a:lnTo>
                <a:lnTo>
                  <a:pt x="3178238" y="1534668"/>
                </a:lnTo>
                <a:lnTo>
                  <a:pt x="3176549" y="1534883"/>
                </a:lnTo>
                <a:lnTo>
                  <a:pt x="3218751" y="1412748"/>
                </a:lnTo>
                <a:lnTo>
                  <a:pt x="3286772" y="1340548"/>
                </a:lnTo>
                <a:lnTo>
                  <a:pt x="3549332" y="1579626"/>
                </a:lnTo>
                <a:lnTo>
                  <a:pt x="3549332" y="1412125"/>
                </a:lnTo>
                <a:lnTo>
                  <a:pt x="3378390" y="1294892"/>
                </a:lnTo>
                <a:lnTo>
                  <a:pt x="3212020" y="998474"/>
                </a:lnTo>
                <a:lnTo>
                  <a:pt x="3079292" y="1027684"/>
                </a:lnTo>
                <a:lnTo>
                  <a:pt x="3217278" y="1261999"/>
                </a:lnTo>
                <a:lnTo>
                  <a:pt x="3077400" y="1377442"/>
                </a:lnTo>
                <a:lnTo>
                  <a:pt x="3001149" y="1556067"/>
                </a:lnTo>
                <a:lnTo>
                  <a:pt x="2741866" y="1587373"/>
                </a:lnTo>
                <a:lnTo>
                  <a:pt x="2822892" y="1267587"/>
                </a:lnTo>
                <a:lnTo>
                  <a:pt x="3009582" y="1049147"/>
                </a:lnTo>
                <a:lnTo>
                  <a:pt x="2791396" y="1076452"/>
                </a:lnTo>
                <a:lnTo>
                  <a:pt x="2620454" y="1283208"/>
                </a:lnTo>
                <a:lnTo>
                  <a:pt x="2561907" y="1542542"/>
                </a:lnTo>
                <a:lnTo>
                  <a:pt x="661111" y="774433"/>
                </a:lnTo>
                <a:lnTo>
                  <a:pt x="625182" y="462661"/>
                </a:lnTo>
                <a:lnTo>
                  <a:pt x="780478" y="244284"/>
                </a:lnTo>
                <a:lnTo>
                  <a:pt x="2739199" y="990600"/>
                </a:lnTo>
                <a:lnTo>
                  <a:pt x="2995612" y="971042"/>
                </a:lnTo>
                <a:lnTo>
                  <a:pt x="673074" y="66167"/>
                </a:lnTo>
                <a:lnTo>
                  <a:pt x="673074" y="203352"/>
                </a:lnTo>
                <a:lnTo>
                  <a:pt x="496824" y="369443"/>
                </a:lnTo>
                <a:lnTo>
                  <a:pt x="454025" y="610362"/>
                </a:lnTo>
                <a:lnTo>
                  <a:pt x="498881" y="708863"/>
                </a:lnTo>
                <a:lnTo>
                  <a:pt x="240677" y="604520"/>
                </a:lnTo>
                <a:lnTo>
                  <a:pt x="179946" y="419227"/>
                </a:lnTo>
                <a:lnTo>
                  <a:pt x="231673" y="185293"/>
                </a:lnTo>
                <a:lnTo>
                  <a:pt x="367715" y="86995"/>
                </a:lnTo>
                <a:lnTo>
                  <a:pt x="673074" y="203352"/>
                </a:lnTo>
                <a:lnTo>
                  <a:pt x="673074" y="66167"/>
                </a:lnTo>
                <a:lnTo>
                  <a:pt x="544004" y="15875"/>
                </a:lnTo>
                <a:lnTo>
                  <a:pt x="428866" y="42799"/>
                </a:lnTo>
                <a:lnTo>
                  <a:pt x="488086" y="0"/>
                </a:lnTo>
                <a:lnTo>
                  <a:pt x="350888" y="0"/>
                </a:lnTo>
                <a:lnTo>
                  <a:pt x="141706" y="101346"/>
                </a:lnTo>
                <a:lnTo>
                  <a:pt x="0" y="405638"/>
                </a:lnTo>
                <a:lnTo>
                  <a:pt x="150698" y="698119"/>
                </a:lnTo>
                <a:lnTo>
                  <a:pt x="2658681" y="1690751"/>
                </a:lnTo>
                <a:lnTo>
                  <a:pt x="3198431" y="1628394"/>
                </a:lnTo>
                <a:lnTo>
                  <a:pt x="3634803" y="1716151"/>
                </a:lnTo>
                <a:lnTo>
                  <a:pt x="3787838" y="157568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7836407" y="4530978"/>
            <a:ext cx="883919" cy="674370"/>
          </a:xfrm>
          <a:custGeom>
            <a:avLst/>
            <a:gdLst/>
            <a:ahLst/>
            <a:cxnLst/>
            <a:rect l="l" t="t" r="r" b="b"/>
            <a:pathLst>
              <a:path w="883920" h="674370">
                <a:moveTo>
                  <a:pt x="751459" y="0"/>
                </a:moveTo>
                <a:lnTo>
                  <a:pt x="148082" y="426720"/>
                </a:lnTo>
                <a:lnTo>
                  <a:pt x="84074" y="563118"/>
                </a:lnTo>
                <a:lnTo>
                  <a:pt x="0" y="653034"/>
                </a:lnTo>
                <a:lnTo>
                  <a:pt x="141477" y="630174"/>
                </a:lnTo>
                <a:lnTo>
                  <a:pt x="347091" y="530225"/>
                </a:lnTo>
                <a:lnTo>
                  <a:pt x="870458" y="138049"/>
                </a:lnTo>
                <a:lnTo>
                  <a:pt x="883412" y="75057"/>
                </a:lnTo>
                <a:lnTo>
                  <a:pt x="838708" y="12954"/>
                </a:lnTo>
                <a:lnTo>
                  <a:pt x="751459" y="0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7813293" y="4504182"/>
            <a:ext cx="880744" cy="675005"/>
          </a:xfrm>
          <a:custGeom>
            <a:avLst/>
            <a:gdLst/>
            <a:ahLst/>
            <a:cxnLst/>
            <a:rect l="l" t="t" r="r" b="b"/>
            <a:pathLst>
              <a:path w="880745" h="675004">
                <a:moveTo>
                  <a:pt x="755269" y="0"/>
                </a:moveTo>
                <a:lnTo>
                  <a:pt x="144525" y="434594"/>
                </a:lnTo>
                <a:lnTo>
                  <a:pt x="87756" y="550799"/>
                </a:lnTo>
                <a:lnTo>
                  <a:pt x="0" y="655066"/>
                </a:lnTo>
                <a:lnTo>
                  <a:pt x="6857" y="674878"/>
                </a:lnTo>
                <a:lnTo>
                  <a:pt x="132587" y="636651"/>
                </a:lnTo>
                <a:lnTo>
                  <a:pt x="221487" y="620395"/>
                </a:lnTo>
                <a:lnTo>
                  <a:pt x="865377" y="139192"/>
                </a:lnTo>
                <a:lnTo>
                  <a:pt x="880490" y="81153"/>
                </a:lnTo>
                <a:lnTo>
                  <a:pt x="839724" y="21717"/>
                </a:lnTo>
                <a:lnTo>
                  <a:pt x="755269" y="0"/>
                </a:lnTo>
                <a:close/>
              </a:path>
            </a:pathLst>
          </a:custGeom>
          <a:solidFill>
            <a:srgbClr val="6F3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7956677" y="4567554"/>
            <a:ext cx="638810" cy="531495"/>
          </a:xfrm>
          <a:custGeom>
            <a:avLst/>
            <a:gdLst/>
            <a:ahLst/>
            <a:cxnLst/>
            <a:rect l="l" t="t" r="r" b="b"/>
            <a:pathLst>
              <a:path w="638809" h="531495">
                <a:moveTo>
                  <a:pt x="509143" y="0"/>
                </a:moveTo>
                <a:lnTo>
                  <a:pt x="0" y="366268"/>
                </a:lnTo>
                <a:lnTo>
                  <a:pt x="96012" y="438912"/>
                </a:lnTo>
                <a:lnTo>
                  <a:pt x="112902" y="531114"/>
                </a:lnTo>
                <a:lnTo>
                  <a:pt x="638428" y="138684"/>
                </a:lnTo>
                <a:lnTo>
                  <a:pt x="603757" y="59182"/>
                </a:lnTo>
                <a:lnTo>
                  <a:pt x="509143" y="0"/>
                </a:lnTo>
                <a:close/>
              </a:path>
            </a:pathLst>
          </a:custGeom>
          <a:solidFill>
            <a:srgbClr val="FFB8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4" name="bg object 2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927213" y="5047107"/>
            <a:ext cx="65912" cy="122809"/>
          </a:xfrm>
          <a:prstGeom prst="rect">
            <a:avLst/>
          </a:prstGeom>
        </p:spPr>
      </p:pic>
      <p:sp>
        <p:nvSpPr>
          <p:cNvPr id="25" name="bg object 25"/>
          <p:cNvSpPr/>
          <p:nvPr/>
        </p:nvSpPr>
        <p:spPr>
          <a:xfrm>
            <a:off x="7820279" y="4509388"/>
            <a:ext cx="911860" cy="728345"/>
          </a:xfrm>
          <a:custGeom>
            <a:avLst/>
            <a:gdLst/>
            <a:ahLst/>
            <a:cxnLst/>
            <a:rect l="l" t="t" r="r" b="b"/>
            <a:pathLst>
              <a:path w="911859" h="728345">
                <a:moveTo>
                  <a:pt x="911479" y="88900"/>
                </a:moveTo>
                <a:lnTo>
                  <a:pt x="858266" y="8890"/>
                </a:lnTo>
                <a:lnTo>
                  <a:pt x="764540" y="0"/>
                </a:lnTo>
                <a:lnTo>
                  <a:pt x="150749" y="443103"/>
                </a:lnTo>
                <a:lnTo>
                  <a:pt x="86106" y="580644"/>
                </a:lnTo>
                <a:lnTo>
                  <a:pt x="0" y="670687"/>
                </a:lnTo>
                <a:lnTo>
                  <a:pt x="11557" y="728345"/>
                </a:lnTo>
                <a:lnTo>
                  <a:pt x="140716" y="674116"/>
                </a:lnTo>
                <a:lnTo>
                  <a:pt x="237744" y="679831"/>
                </a:lnTo>
                <a:lnTo>
                  <a:pt x="250190" y="644017"/>
                </a:lnTo>
                <a:lnTo>
                  <a:pt x="161798" y="640588"/>
                </a:lnTo>
                <a:lnTo>
                  <a:pt x="45974" y="671195"/>
                </a:lnTo>
                <a:lnTo>
                  <a:pt x="111887" y="590169"/>
                </a:lnTo>
                <a:lnTo>
                  <a:pt x="163703" y="478663"/>
                </a:lnTo>
                <a:lnTo>
                  <a:pt x="229743" y="546608"/>
                </a:lnTo>
                <a:lnTo>
                  <a:pt x="255397" y="624205"/>
                </a:lnTo>
                <a:lnTo>
                  <a:pt x="281051" y="568325"/>
                </a:lnTo>
                <a:lnTo>
                  <a:pt x="255905" y="496189"/>
                </a:lnTo>
                <a:lnTo>
                  <a:pt x="201295" y="442849"/>
                </a:lnTo>
                <a:lnTo>
                  <a:pt x="774065" y="35560"/>
                </a:lnTo>
                <a:lnTo>
                  <a:pt x="828294" y="49403"/>
                </a:lnTo>
                <a:lnTo>
                  <a:pt x="877697" y="97409"/>
                </a:lnTo>
                <a:lnTo>
                  <a:pt x="881646" y="146037"/>
                </a:lnTo>
                <a:lnTo>
                  <a:pt x="311277" y="570865"/>
                </a:lnTo>
                <a:lnTo>
                  <a:pt x="278003" y="634619"/>
                </a:lnTo>
                <a:lnTo>
                  <a:pt x="874014" y="197739"/>
                </a:lnTo>
                <a:lnTo>
                  <a:pt x="883539" y="169329"/>
                </a:lnTo>
                <a:lnTo>
                  <a:pt x="884936" y="186436"/>
                </a:lnTo>
                <a:lnTo>
                  <a:pt x="905256" y="153924"/>
                </a:lnTo>
                <a:lnTo>
                  <a:pt x="911479" y="889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6" name="bg object 2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479663" y="4587747"/>
            <a:ext cx="151637" cy="155447"/>
          </a:xfrm>
          <a:prstGeom prst="rect">
            <a:avLst/>
          </a:prstGeom>
        </p:spPr>
      </p:pic>
      <p:sp>
        <p:nvSpPr>
          <p:cNvPr id="27" name="bg object 27"/>
          <p:cNvSpPr/>
          <p:nvPr/>
        </p:nvSpPr>
        <p:spPr>
          <a:xfrm>
            <a:off x="8163052" y="4756277"/>
            <a:ext cx="295275" cy="196215"/>
          </a:xfrm>
          <a:custGeom>
            <a:avLst/>
            <a:gdLst/>
            <a:ahLst/>
            <a:cxnLst/>
            <a:rect l="l" t="t" r="r" b="b"/>
            <a:pathLst>
              <a:path w="295275" h="196214">
                <a:moveTo>
                  <a:pt x="274066" y="0"/>
                </a:moveTo>
                <a:lnTo>
                  <a:pt x="210439" y="68072"/>
                </a:lnTo>
                <a:lnTo>
                  <a:pt x="122300" y="134239"/>
                </a:lnTo>
                <a:lnTo>
                  <a:pt x="33654" y="164592"/>
                </a:lnTo>
                <a:lnTo>
                  <a:pt x="77724" y="107823"/>
                </a:lnTo>
                <a:lnTo>
                  <a:pt x="179577" y="33274"/>
                </a:lnTo>
                <a:lnTo>
                  <a:pt x="240283" y="5587"/>
                </a:lnTo>
                <a:lnTo>
                  <a:pt x="182118" y="11303"/>
                </a:lnTo>
                <a:lnTo>
                  <a:pt x="76707" y="67310"/>
                </a:lnTo>
                <a:lnTo>
                  <a:pt x="0" y="162687"/>
                </a:lnTo>
                <a:lnTo>
                  <a:pt x="26416" y="196215"/>
                </a:lnTo>
                <a:lnTo>
                  <a:pt x="107188" y="176530"/>
                </a:lnTo>
                <a:lnTo>
                  <a:pt x="230250" y="87884"/>
                </a:lnTo>
                <a:lnTo>
                  <a:pt x="294767" y="2667"/>
                </a:lnTo>
                <a:lnTo>
                  <a:pt x="27406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g object 28"/>
          <p:cNvSpPr/>
          <p:nvPr/>
        </p:nvSpPr>
        <p:spPr>
          <a:xfrm>
            <a:off x="901700" y="5054600"/>
            <a:ext cx="6807200" cy="723900"/>
          </a:xfrm>
          <a:custGeom>
            <a:avLst/>
            <a:gdLst/>
            <a:ahLst/>
            <a:cxnLst/>
            <a:rect l="l" t="t" r="r" b="b"/>
            <a:pathLst>
              <a:path w="6807200" h="723900">
                <a:moveTo>
                  <a:pt x="0" y="0"/>
                </a:moveTo>
                <a:lnTo>
                  <a:pt x="55112" y="18771"/>
                </a:lnTo>
                <a:lnTo>
                  <a:pt x="123349" y="43973"/>
                </a:lnTo>
                <a:lnTo>
                  <a:pt x="161851" y="58609"/>
                </a:lnTo>
                <a:lnTo>
                  <a:pt x="202990" y="74401"/>
                </a:lnTo>
                <a:lnTo>
                  <a:pt x="246551" y="91198"/>
                </a:lnTo>
                <a:lnTo>
                  <a:pt x="292318" y="108850"/>
                </a:lnTo>
                <a:lnTo>
                  <a:pt x="340077" y="127206"/>
                </a:lnTo>
                <a:lnTo>
                  <a:pt x="389613" y="146116"/>
                </a:lnTo>
                <a:lnTo>
                  <a:pt x="440711" y="165429"/>
                </a:lnTo>
                <a:lnTo>
                  <a:pt x="493157" y="184994"/>
                </a:lnTo>
                <a:lnTo>
                  <a:pt x="546734" y="204662"/>
                </a:lnTo>
                <a:lnTo>
                  <a:pt x="601230" y="224281"/>
                </a:lnTo>
                <a:lnTo>
                  <a:pt x="656427" y="243700"/>
                </a:lnTo>
                <a:lnTo>
                  <a:pt x="712113" y="262770"/>
                </a:lnTo>
                <a:lnTo>
                  <a:pt x="768072" y="281340"/>
                </a:lnTo>
                <a:lnTo>
                  <a:pt x="824088" y="299259"/>
                </a:lnTo>
                <a:lnTo>
                  <a:pt x="879948" y="316376"/>
                </a:lnTo>
                <a:lnTo>
                  <a:pt x="935436" y="332542"/>
                </a:lnTo>
                <a:lnTo>
                  <a:pt x="990338" y="347605"/>
                </a:lnTo>
                <a:lnTo>
                  <a:pt x="1044439" y="361415"/>
                </a:lnTo>
                <a:lnTo>
                  <a:pt x="1097523" y="373821"/>
                </a:lnTo>
                <a:lnTo>
                  <a:pt x="1149376" y="384673"/>
                </a:lnTo>
                <a:lnTo>
                  <a:pt x="1199783" y="393821"/>
                </a:lnTo>
                <a:lnTo>
                  <a:pt x="1248529" y="401113"/>
                </a:lnTo>
                <a:lnTo>
                  <a:pt x="1295400" y="406400"/>
                </a:lnTo>
                <a:lnTo>
                  <a:pt x="1347393" y="409715"/>
                </a:lnTo>
                <a:lnTo>
                  <a:pt x="1400099" y="410298"/>
                </a:lnTo>
                <a:lnTo>
                  <a:pt x="1453387" y="408396"/>
                </a:lnTo>
                <a:lnTo>
                  <a:pt x="1507128" y="404253"/>
                </a:lnTo>
                <a:lnTo>
                  <a:pt x="1561191" y="398115"/>
                </a:lnTo>
                <a:lnTo>
                  <a:pt x="1615445" y="390227"/>
                </a:lnTo>
                <a:lnTo>
                  <a:pt x="1669762" y="380834"/>
                </a:lnTo>
                <a:lnTo>
                  <a:pt x="1724010" y="370181"/>
                </a:lnTo>
                <a:lnTo>
                  <a:pt x="1778060" y="358514"/>
                </a:lnTo>
                <a:lnTo>
                  <a:pt x="1831782" y="346078"/>
                </a:lnTo>
                <a:lnTo>
                  <a:pt x="1885044" y="333119"/>
                </a:lnTo>
                <a:lnTo>
                  <a:pt x="1937718" y="319881"/>
                </a:lnTo>
                <a:lnTo>
                  <a:pt x="1989673" y="306610"/>
                </a:lnTo>
                <a:lnTo>
                  <a:pt x="2040778" y="293551"/>
                </a:lnTo>
                <a:lnTo>
                  <a:pt x="2090904" y="280950"/>
                </a:lnTo>
                <a:lnTo>
                  <a:pt x="2139921" y="269051"/>
                </a:lnTo>
                <a:lnTo>
                  <a:pt x="2187699" y="258101"/>
                </a:lnTo>
                <a:lnTo>
                  <a:pt x="2234106" y="248344"/>
                </a:lnTo>
                <a:lnTo>
                  <a:pt x="2279014" y="240026"/>
                </a:lnTo>
                <a:lnTo>
                  <a:pt x="2322292" y="233391"/>
                </a:lnTo>
                <a:lnTo>
                  <a:pt x="2363809" y="228686"/>
                </a:lnTo>
                <a:lnTo>
                  <a:pt x="2403436" y="226156"/>
                </a:lnTo>
                <a:lnTo>
                  <a:pt x="2441043" y="226045"/>
                </a:lnTo>
                <a:lnTo>
                  <a:pt x="2476500" y="228600"/>
                </a:lnTo>
                <a:lnTo>
                  <a:pt x="2524740" y="237950"/>
                </a:lnTo>
                <a:lnTo>
                  <a:pt x="2566991" y="253476"/>
                </a:lnTo>
                <a:lnTo>
                  <a:pt x="2603998" y="274242"/>
                </a:lnTo>
                <a:lnTo>
                  <a:pt x="2636504" y="299318"/>
                </a:lnTo>
                <a:lnTo>
                  <a:pt x="2665253" y="327770"/>
                </a:lnTo>
                <a:lnTo>
                  <a:pt x="2690991" y="358666"/>
                </a:lnTo>
                <a:lnTo>
                  <a:pt x="2714460" y="391074"/>
                </a:lnTo>
                <a:lnTo>
                  <a:pt x="2736405" y="424060"/>
                </a:lnTo>
                <a:lnTo>
                  <a:pt x="2757570" y="456694"/>
                </a:lnTo>
                <a:lnTo>
                  <a:pt x="2778700" y="488041"/>
                </a:lnTo>
                <a:lnTo>
                  <a:pt x="2823829" y="543148"/>
                </a:lnTo>
                <a:lnTo>
                  <a:pt x="2877744" y="581921"/>
                </a:lnTo>
                <a:lnTo>
                  <a:pt x="2946400" y="596900"/>
                </a:lnTo>
                <a:lnTo>
                  <a:pt x="2975561" y="594630"/>
                </a:lnTo>
                <a:lnTo>
                  <a:pt x="3031447" y="576622"/>
                </a:lnTo>
                <a:lnTo>
                  <a:pt x="3085846" y="544015"/>
                </a:lnTo>
                <a:lnTo>
                  <a:pt x="3140869" y="500840"/>
                </a:lnTo>
                <a:lnTo>
                  <a:pt x="3198633" y="451129"/>
                </a:lnTo>
                <a:lnTo>
                  <a:pt x="3229202" y="425081"/>
                </a:lnTo>
                <a:lnTo>
                  <a:pt x="3261249" y="398910"/>
                </a:lnTo>
                <a:lnTo>
                  <a:pt x="3295037" y="373121"/>
                </a:lnTo>
                <a:lnTo>
                  <a:pt x="3330831" y="348217"/>
                </a:lnTo>
                <a:lnTo>
                  <a:pt x="3368896" y="324701"/>
                </a:lnTo>
                <a:lnTo>
                  <a:pt x="3409494" y="303078"/>
                </a:lnTo>
                <a:lnTo>
                  <a:pt x="3452891" y="283851"/>
                </a:lnTo>
                <a:lnTo>
                  <a:pt x="3499351" y="267525"/>
                </a:lnTo>
                <a:lnTo>
                  <a:pt x="3549137" y="254603"/>
                </a:lnTo>
                <a:lnTo>
                  <a:pt x="3602515" y="245588"/>
                </a:lnTo>
                <a:lnTo>
                  <a:pt x="3659747" y="240986"/>
                </a:lnTo>
                <a:lnTo>
                  <a:pt x="3721100" y="241300"/>
                </a:lnTo>
                <a:lnTo>
                  <a:pt x="3793219" y="247879"/>
                </a:lnTo>
                <a:lnTo>
                  <a:pt x="3831943" y="253576"/>
                </a:lnTo>
                <a:lnTo>
                  <a:pt x="3872319" y="260753"/>
                </a:lnTo>
                <a:lnTo>
                  <a:pt x="3914258" y="269318"/>
                </a:lnTo>
                <a:lnTo>
                  <a:pt x="3957665" y="279179"/>
                </a:lnTo>
                <a:lnTo>
                  <a:pt x="4002451" y="290242"/>
                </a:lnTo>
                <a:lnTo>
                  <a:pt x="4048522" y="302415"/>
                </a:lnTo>
                <a:lnTo>
                  <a:pt x="4095787" y="315605"/>
                </a:lnTo>
                <a:lnTo>
                  <a:pt x="4144155" y="329719"/>
                </a:lnTo>
                <a:lnTo>
                  <a:pt x="4193532" y="344664"/>
                </a:lnTo>
                <a:lnTo>
                  <a:pt x="4243828" y="360347"/>
                </a:lnTo>
                <a:lnTo>
                  <a:pt x="4294951" y="376677"/>
                </a:lnTo>
                <a:lnTo>
                  <a:pt x="4346809" y="393559"/>
                </a:lnTo>
                <a:lnTo>
                  <a:pt x="4399310" y="410901"/>
                </a:lnTo>
                <a:lnTo>
                  <a:pt x="4452361" y="428611"/>
                </a:lnTo>
                <a:lnTo>
                  <a:pt x="4505872" y="446595"/>
                </a:lnTo>
                <a:lnTo>
                  <a:pt x="4559750" y="464761"/>
                </a:lnTo>
                <a:lnTo>
                  <a:pt x="4613904" y="483016"/>
                </a:lnTo>
                <a:lnTo>
                  <a:pt x="4668242" y="501268"/>
                </a:lnTo>
                <a:lnTo>
                  <a:pt x="4722671" y="519422"/>
                </a:lnTo>
                <a:lnTo>
                  <a:pt x="4777100" y="537387"/>
                </a:lnTo>
                <a:lnTo>
                  <a:pt x="4831438" y="555070"/>
                </a:lnTo>
                <a:lnTo>
                  <a:pt x="4885592" y="572378"/>
                </a:lnTo>
                <a:lnTo>
                  <a:pt x="4939470" y="589218"/>
                </a:lnTo>
                <a:lnTo>
                  <a:pt x="4992981" y="605498"/>
                </a:lnTo>
                <a:lnTo>
                  <a:pt x="5046033" y="621124"/>
                </a:lnTo>
                <a:lnTo>
                  <a:pt x="5098533" y="636004"/>
                </a:lnTo>
                <a:lnTo>
                  <a:pt x="5150391" y="650045"/>
                </a:lnTo>
                <a:lnTo>
                  <a:pt x="5201514" y="663155"/>
                </a:lnTo>
                <a:lnTo>
                  <a:pt x="5251810" y="675239"/>
                </a:lnTo>
                <a:lnTo>
                  <a:pt x="5301188" y="686207"/>
                </a:lnTo>
                <a:lnTo>
                  <a:pt x="5349555" y="695964"/>
                </a:lnTo>
                <a:lnTo>
                  <a:pt x="5396820" y="704419"/>
                </a:lnTo>
                <a:lnTo>
                  <a:pt x="5442892" y="711477"/>
                </a:lnTo>
                <a:lnTo>
                  <a:pt x="5487677" y="717048"/>
                </a:lnTo>
                <a:lnTo>
                  <a:pt x="5531085" y="721037"/>
                </a:lnTo>
                <a:lnTo>
                  <a:pt x="5573023" y="723351"/>
                </a:lnTo>
                <a:lnTo>
                  <a:pt x="5613400" y="723900"/>
                </a:lnTo>
                <a:lnTo>
                  <a:pt x="5670412" y="721697"/>
                </a:lnTo>
                <a:lnTo>
                  <a:pt x="5727097" y="716301"/>
                </a:lnTo>
                <a:lnTo>
                  <a:pt x="5783375" y="707942"/>
                </a:lnTo>
                <a:lnTo>
                  <a:pt x="5839169" y="696849"/>
                </a:lnTo>
                <a:lnTo>
                  <a:pt x="5894398" y="683252"/>
                </a:lnTo>
                <a:lnTo>
                  <a:pt x="5948984" y="667381"/>
                </a:lnTo>
                <a:lnTo>
                  <a:pt x="6002849" y="649466"/>
                </a:lnTo>
                <a:lnTo>
                  <a:pt x="6055913" y="629737"/>
                </a:lnTo>
                <a:lnTo>
                  <a:pt x="6108097" y="608424"/>
                </a:lnTo>
                <a:lnTo>
                  <a:pt x="6159324" y="585756"/>
                </a:lnTo>
                <a:lnTo>
                  <a:pt x="6209514" y="561963"/>
                </a:lnTo>
                <a:lnTo>
                  <a:pt x="6258587" y="537276"/>
                </a:lnTo>
                <a:lnTo>
                  <a:pt x="6306467" y="511923"/>
                </a:lnTo>
                <a:lnTo>
                  <a:pt x="6353072" y="486136"/>
                </a:lnTo>
                <a:lnTo>
                  <a:pt x="6398326" y="460144"/>
                </a:lnTo>
                <a:lnTo>
                  <a:pt x="6442148" y="434176"/>
                </a:lnTo>
                <a:lnTo>
                  <a:pt x="6484461" y="408463"/>
                </a:lnTo>
                <a:lnTo>
                  <a:pt x="6525184" y="383234"/>
                </a:lnTo>
                <a:lnTo>
                  <a:pt x="6564240" y="358719"/>
                </a:lnTo>
                <a:lnTo>
                  <a:pt x="6601550" y="335149"/>
                </a:lnTo>
                <a:lnTo>
                  <a:pt x="6637035" y="312752"/>
                </a:lnTo>
                <a:lnTo>
                  <a:pt x="6670615" y="291760"/>
                </a:lnTo>
                <a:lnTo>
                  <a:pt x="6731749" y="254905"/>
                </a:lnTo>
                <a:lnTo>
                  <a:pt x="6784321" y="226425"/>
                </a:lnTo>
                <a:lnTo>
                  <a:pt x="6807200" y="215900"/>
                </a:lnTo>
              </a:path>
            </a:pathLst>
          </a:custGeom>
          <a:ln w="76200">
            <a:solidFill>
              <a:srgbClr val="6F3C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g object 29"/>
          <p:cNvSpPr/>
          <p:nvPr/>
        </p:nvSpPr>
        <p:spPr>
          <a:xfrm>
            <a:off x="4076700" y="1955800"/>
            <a:ext cx="889000" cy="355600"/>
          </a:xfrm>
          <a:custGeom>
            <a:avLst/>
            <a:gdLst/>
            <a:ahLst/>
            <a:cxnLst/>
            <a:rect l="l" t="t" r="r" b="b"/>
            <a:pathLst>
              <a:path w="889000" h="355600">
                <a:moveTo>
                  <a:pt x="0" y="25400"/>
                </a:moveTo>
                <a:lnTo>
                  <a:pt x="48577" y="52478"/>
                </a:lnTo>
                <a:lnTo>
                  <a:pt x="96971" y="79065"/>
                </a:lnTo>
                <a:lnTo>
                  <a:pt x="144906" y="104569"/>
                </a:lnTo>
                <a:lnTo>
                  <a:pt x="192107" y="128402"/>
                </a:lnTo>
                <a:lnTo>
                  <a:pt x="238299" y="149971"/>
                </a:lnTo>
                <a:lnTo>
                  <a:pt x="283207" y="168686"/>
                </a:lnTo>
                <a:lnTo>
                  <a:pt x="326557" y="183957"/>
                </a:lnTo>
                <a:lnTo>
                  <a:pt x="368072" y="195193"/>
                </a:lnTo>
                <a:lnTo>
                  <a:pt x="407478" y="201804"/>
                </a:lnTo>
                <a:lnTo>
                  <a:pt x="444500" y="203200"/>
                </a:lnTo>
                <a:lnTo>
                  <a:pt x="482528" y="194124"/>
                </a:lnTo>
                <a:lnTo>
                  <a:pt x="517544" y="172683"/>
                </a:lnTo>
                <a:lnTo>
                  <a:pt x="549938" y="142729"/>
                </a:lnTo>
                <a:lnTo>
                  <a:pt x="580102" y="108115"/>
                </a:lnTo>
                <a:lnTo>
                  <a:pt x="608429" y="72694"/>
                </a:lnTo>
                <a:lnTo>
                  <a:pt x="635310" y="40320"/>
                </a:lnTo>
                <a:lnTo>
                  <a:pt x="661137" y="14844"/>
                </a:lnTo>
                <a:lnTo>
                  <a:pt x="686303" y="119"/>
                </a:lnTo>
                <a:lnTo>
                  <a:pt x="711200" y="0"/>
                </a:lnTo>
                <a:lnTo>
                  <a:pt x="739003" y="20030"/>
                </a:lnTo>
                <a:lnTo>
                  <a:pt x="766181" y="57562"/>
                </a:lnTo>
                <a:lnTo>
                  <a:pt x="792248" y="107334"/>
                </a:lnTo>
                <a:lnTo>
                  <a:pt x="816721" y="164083"/>
                </a:lnTo>
                <a:lnTo>
                  <a:pt x="839116" y="222547"/>
                </a:lnTo>
                <a:lnTo>
                  <a:pt x="858950" y="277463"/>
                </a:lnTo>
                <a:lnTo>
                  <a:pt x="875739" y="323568"/>
                </a:lnTo>
                <a:lnTo>
                  <a:pt x="889000" y="355600"/>
                </a:lnTo>
              </a:path>
            </a:pathLst>
          </a:custGeom>
          <a:ln w="114300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0" name="bg object 30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161288" y="2244851"/>
            <a:ext cx="7098792" cy="1901952"/>
          </a:xfrm>
          <a:prstGeom prst="rect">
            <a:avLst/>
          </a:prstGeom>
        </p:spPr>
      </p:pic>
      <p:pic>
        <p:nvPicPr>
          <p:cNvPr id="31" name="bg object 3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123188" y="2218944"/>
            <a:ext cx="7098792" cy="1231391"/>
          </a:xfrm>
          <a:prstGeom prst="rect">
            <a:avLst/>
          </a:prstGeom>
        </p:spPr>
      </p:pic>
      <p:pic>
        <p:nvPicPr>
          <p:cNvPr id="32" name="bg object 32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3448811" y="2889504"/>
            <a:ext cx="2284476" cy="1231392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455800" y="2356866"/>
            <a:ext cx="6231890" cy="136778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Comic Sans MS"/>
                <a:cs typeface="Comic Sans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30070" y="4067047"/>
            <a:ext cx="5483859" cy="8788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Comic Sans MS"/>
                <a:cs typeface="Comic Sans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Comic Sans MS"/>
                <a:cs typeface="Comic Sans MS"/>
              </a:defRPr>
            </a:lvl1pPr>
          </a:lstStyle>
          <a:p>
            <a:pPr marL="385445" marR="5080" indent="-373380">
              <a:lnSpc>
                <a:spcPct val="100000"/>
              </a:lnSpc>
              <a:spcBef>
                <a:spcPts val="245"/>
              </a:spcBef>
            </a:pPr>
            <a:r>
              <a:rPr dirty="0"/>
              <a:t>Written</a:t>
            </a:r>
            <a:r>
              <a:rPr spc="-45" dirty="0"/>
              <a:t> </a:t>
            </a:r>
            <a:r>
              <a:rPr dirty="0"/>
              <a:t>by</a:t>
            </a:r>
            <a:r>
              <a:rPr spc="-25" dirty="0"/>
              <a:t> </a:t>
            </a:r>
            <a:r>
              <a:rPr spc="-10" dirty="0"/>
              <a:t>H.Britten 23/05/2019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Comic Sans MS"/>
                <a:cs typeface="Comic Sans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Comic Sans MS"/>
                <a:cs typeface="Comic Sans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Comic Sans MS"/>
                <a:cs typeface="Comic Sans MS"/>
              </a:defRPr>
            </a:lvl1pPr>
          </a:lstStyle>
          <a:p>
            <a:pPr marL="385445" marR="5080" indent="-373380">
              <a:lnSpc>
                <a:spcPct val="100000"/>
              </a:lnSpc>
              <a:spcBef>
                <a:spcPts val="245"/>
              </a:spcBef>
            </a:pPr>
            <a:r>
              <a:rPr dirty="0"/>
              <a:t>Written</a:t>
            </a:r>
            <a:r>
              <a:rPr spc="-45" dirty="0"/>
              <a:t> </a:t>
            </a:r>
            <a:r>
              <a:rPr dirty="0"/>
              <a:t>by</a:t>
            </a:r>
            <a:r>
              <a:rPr spc="-25" dirty="0"/>
              <a:t> </a:t>
            </a:r>
            <a:r>
              <a:rPr spc="-10" dirty="0"/>
              <a:t>H.Britten 23/05/2019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Comic Sans MS"/>
                <a:cs typeface="Comic Sans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Comic Sans MS"/>
                <a:cs typeface="Comic Sans MS"/>
              </a:defRPr>
            </a:lvl1pPr>
          </a:lstStyle>
          <a:p>
            <a:pPr marL="385445" marR="5080" indent="-373380">
              <a:lnSpc>
                <a:spcPct val="100000"/>
              </a:lnSpc>
              <a:spcBef>
                <a:spcPts val="245"/>
              </a:spcBef>
            </a:pPr>
            <a:r>
              <a:rPr dirty="0"/>
              <a:t>Written</a:t>
            </a:r>
            <a:r>
              <a:rPr spc="-45" dirty="0"/>
              <a:t> </a:t>
            </a:r>
            <a:r>
              <a:rPr dirty="0"/>
              <a:t>by</a:t>
            </a:r>
            <a:r>
              <a:rPr spc="-25" dirty="0"/>
              <a:t> </a:t>
            </a:r>
            <a:r>
              <a:rPr spc="-10" dirty="0"/>
              <a:t>H.Britten 23/05/2019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1/12/2026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Comic Sans MS"/>
                <a:cs typeface="Comic Sans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Comic Sans MS"/>
                <a:cs typeface="Comic Sans MS"/>
              </a:defRPr>
            </a:lvl1pPr>
          </a:lstStyle>
          <a:p>
            <a:pPr marL="385445" marR="5080" indent="-373380">
              <a:lnSpc>
                <a:spcPct val="100000"/>
              </a:lnSpc>
              <a:spcBef>
                <a:spcPts val="245"/>
              </a:spcBef>
            </a:pPr>
            <a:r>
              <a:rPr dirty="0"/>
              <a:t>Written</a:t>
            </a:r>
            <a:r>
              <a:rPr spc="-45" dirty="0"/>
              <a:t> </a:t>
            </a:r>
            <a:r>
              <a:rPr dirty="0"/>
              <a:t>by</a:t>
            </a:r>
            <a:r>
              <a:rPr spc="-25" dirty="0"/>
              <a:t> </a:t>
            </a:r>
            <a:r>
              <a:rPr spc="-10" dirty="0"/>
              <a:t>H.Britten 23/05/2019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1/12/2026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Comic Sans MS"/>
                <a:cs typeface="Comic Sans MS"/>
              </a:defRPr>
            </a:lvl1pPr>
          </a:lstStyle>
          <a:p>
            <a:pPr marL="385445" marR="5080" indent="-373380">
              <a:lnSpc>
                <a:spcPct val="100000"/>
              </a:lnSpc>
              <a:spcBef>
                <a:spcPts val="245"/>
              </a:spcBef>
            </a:pPr>
            <a:r>
              <a:rPr dirty="0"/>
              <a:t>Written</a:t>
            </a:r>
            <a:r>
              <a:rPr spc="-45" dirty="0"/>
              <a:t> </a:t>
            </a:r>
            <a:r>
              <a:rPr dirty="0"/>
              <a:t>by</a:t>
            </a:r>
            <a:r>
              <a:rPr spc="-25" dirty="0"/>
              <a:t> </a:t>
            </a:r>
            <a:r>
              <a:rPr spc="-10" dirty="0"/>
              <a:t>H.Britten 23/05/2019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1/12/2026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7814182" y="111378"/>
            <a:ext cx="1130300" cy="2043430"/>
          </a:xfrm>
          <a:custGeom>
            <a:avLst/>
            <a:gdLst/>
            <a:ahLst/>
            <a:cxnLst/>
            <a:rect l="l" t="t" r="r" b="b"/>
            <a:pathLst>
              <a:path w="1130300" h="2043430">
                <a:moveTo>
                  <a:pt x="114808" y="0"/>
                </a:moveTo>
                <a:lnTo>
                  <a:pt x="0" y="61595"/>
                </a:lnTo>
                <a:lnTo>
                  <a:pt x="757555" y="1720977"/>
                </a:lnTo>
                <a:lnTo>
                  <a:pt x="923036" y="1845691"/>
                </a:lnTo>
                <a:lnTo>
                  <a:pt x="1086485" y="2035175"/>
                </a:lnTo>
                <a:lnTo>
                  <a:pt x="1130173" y="2043176"/>
                </a:lnTo>
                <a:lnTo>
                  <a:pt x="1061593" y="1804543"/>
                </a:lnTo>
                <a:lnTo>
                  <a:pt x="1084326" y="1650492"/>
                </a:lnTo>
                <a:lnTo>
                  <a:pt x="342519" y="10668"/>
                </a:lnTo>
                <a:lnTo>
                  <a:pt x="114808" y="0"/>
                </a:lnTo>
                <a:close/>
              </a:path>
            </a:pathLst>
          </a:custGeom>
          <a:solidFill>
            <a:srgbClr val="6F3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7866634" y="231013"/>
            <a:ext cx="972185" cy="1530350"/>
          </a:xfrm>
          <a:custGeom>
            <a:avLst/>
            <a:gdLst/>
            <a:ahLst/>
            <a:cxnLst/>
            <a:rect l="l" t="t" r="r" b="b"/>
            <a:pathLst>
              <a:path w="972184" h="1530350">
                <a:moveTo>
                  <a:pt x="340233" y="0"/>
                </a:moveTo>
                <a:lnTo>
                  <a:pt x="90170" y="33273"/>
                </a:lnTo>
                <a:lnTo>
                  <a:pt x="0" y="75437"/>
                </a:lnTo>
                <a:lnTo>
                  <a:pt x="662559" y="1530222"/>
                </a:lnTo>
                <a:lnTo>
                  <a:pt x="797687" y="1415541"/>
                </a:lnTo>
                <a:lnTo>
                  <a:pt x="972185" y="1394967"/>
                </a:lnTo>
                <a:lnTo>
                  <a:pt x="340233" y="0"/>
                </a:lnTo>
                <a:close/>
              </a:path>
            </a:pathLst>
          </a:custGeom>
          <a:solidFill>
            <a:srgbClr val="FFB8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8680450" y="2116200"/>
            <a:ext cx="386080" cy="4308475"/>
          </a:xfrm>
          <a:custGeom>
            <a:avLst/>
            <a:gdLst/>
            <a:ahLst/>
            <a:cxnLst/>
            <a:rect l="l" t="t" r="r" b="b"/>
            <a:pathLst>
              <a:path w="386079" h="4308475">
                <a:moveTo>
                  <a:pt x="385826" y="0"/>
                </a:moveTo>
                <a:lnTo>
                  <a:pt x="301498" y="334899"/>
                </a:lnTo>
                <a:lnTo>
                  <a:pt x="204470" y="478536"/>
                </a:lnTo>
                <a:lnTo>
                  <a:pt x="94107" y="565912"/>
                </a:lnTo>
                <a:lnTo>
                  <a:pt x="60325" y="750062"/>
                </a:lnTo>
                <a:lnTo>
                  <a:pt x="73406" y="917575"/>
                </a:lnTo>
                <a:lnTo>
                  <a:pt x="204470" y="1259586"/>
                </a:lnTo>
                <a:lnTo>
                  <a:pt x="233553" y="1386586"/>
                </a:lnTo>
                <a:lnTo>
                  <a:pt x="216662" y="1475486"/>
                </a:lnTo>
                <a:lnTo>
                  <a:pt x="136652" y="1546225"/>
                </a:lnTo>
                <a:lnTo>
                  <a:pt x="115570" y="1642999"/>
                </a:lnTo>
                <a:lnTo>
                  <a:pt x="136652" y="1786636"/>
                </a:lnTo>
                <a:lnTo>
                  <a:pt x="229362" y="2017649"/>
                </a:lnTo>
                <a:lnTo>
                  <a:pt x="251333" y="2208911"/>
                </a:lnTo>
                <a:lnTo>
                  <a:pt x="225552" y="2337562"/>
                </a:lnTo>
                <a:lnTo>
                  <a:pt x="109905" y="2484945"/>
                </a:lnTo>
                <a:lnTo>
                  <a:pt x="33782" y="2537587"/>
                </a:lnTo>
                <a:lnTo>
                  <a:pt x="0" y="2698496"/>
                </a:lnTo>
                <a:lnTo>
                  <a:pt x="13081" y="2844927"/>
                </a:lnTo>
                <a:lnTo>
                  <a:pt x="144145" y="3143885"/>
                </a:lnTo>
                <a:lnTo>
                  <a:pt x="173228" y="3254756"/>
                </a:lnTo>
                <a:lnTo>
                  <a:pt x="156337" y="3332480"/>
                </a:lnTo>
                <a:lnTo>
                  <a:pt x="76327" y="3394202"/>
                </a:lnTo>
                <a:lnTo>
                  <a:pt x="55245" y="3478847"/>
                </a:lnTo>
                <a:lnTo>
                  <a:pt x="76327" y="3604387"/>
                </a:lnTo>
                <a:lnTo>
                  <a:pt x="169037" y="3806228"/>
                </a:lnTo>
                <a:lnTo>
                  <a:pt x="191008" y="3973398"/>
                </a:lnTo>
                <a:lnTo>
                  <a:pt x="165227" y="4085755"/>
                </a:lnTo>
                <a:lnTo>
                  <a:pt x="33782" y="4232110"/>
                </a:lnTo>
                <a:lnTo>
                  <a:pt x="42545" y="4308411"/>
                </a:lnTo>
                <a:lnTo>
                  <a:pt x="144145" y="4223791"/>
                </a:lnTo>
                <a:lnTo>
                  <a:pt x="224282" y="4119753"/>
                </a:lnTo>
                <a:lnTo>
                  <a:pt x="257937" y="3924846"/>
                </a:lnTo>
                <a:lnTo>
                  <a:pt x="220472" y="3743807"/>
                </a:lnTo>
                <a:lnTo>
                  <a:pt x="131572" y="3555136"/>
                </a:lnTo>
                <a:lnTo>
                  <a:pt x="126873" y="3464306"/>
                </a:lnTo>
                <a:lnTo>
                  <a:pt x="228473" y="3367151"/>
                </a:lnTo>
                <a:lnTo>
                  <a:pt x="224282" y="3193034"/>
                </a:lnTo>
                <a:lnTo>
                  <a:pt x="114681" y="2921127"/>
                </a:lnTo>
                <a:lnTo>
                  <a:pt x="67437" y="2767203"/>
                </a:lnTo>
                <a:lnTo>
                  <a:pt x="72136" y="2620772"/>
                </a:lnTo>
                <a:lnTo>
                  <a:pt x="165227" y="2565400"/>
                </a:lnTo>
                <a:lnTo>
                  <a:pt x="249936" y="2467483"/>
                </a:lnTo>
                <a:lnTo>
                  <a:pt x="313182" y="2307971"/>
                </a:lnTo>
                <a:lnTo>
                  <a:pt x="325501" y="2043049"/>
                </a:lnTo>
                <a:lnTo>
                  <a:pt x="308787" y="2101062"/>
                </a:lnTo>
                <a:lnTo>
                  <a:pt x="280797" y="1946275"/>
                </a:lnTo>
                <a:lnTo>
                  <a:pt x="191897" y="1730375"/>
                </a:lnTo>
                <a:lnTo>
                  <a:pt x="187198" y="1626362"/>
                </a:lnTo>
                <a:lnTo>
                  <a:pt x="288798" y="1515237"/>
                </a:lnTo>
                <a:lnTo>
                  <a:pt x="284607" y="1315974"/>
                </a:lnTo>
                <a:lnTo>
                  <a:pt x="175006" y="1004824"/>
                </a:lnTo>
                <a:lnTo>
                  <a:pt x="127762" y="828675"/>
                </a:lnTo>
                <a:lnTo>
                  <a:pt x="132461" y="661162"/>
                </a:lnTo>
                <a:lnTo>
                  <a:pt x="225552" y="597662"/>
                </a:lnTo>
                <a:lnTo>
                  <a:pt x="310261" y="485775"/>
                </a:lnTo>
                <a:lnTo>
                  <a:pt x="373507" y="303149"/>
                </a:lnTo>
                <a:lnTo>
                  <a:pt x="385826" y="0"/>
                </a:lnTo>
                <a:close/>
              </a:path>
            </a:pathLst>
          </a:custGeom>
          <a:solidFill>
            <a:srgbClr val="6F3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7728839" y="40258"/>
            <a:ext cx="1169670" cy="2089785"/>
          </a:xfrm>
          <a:custGeom>
            <a:avLst/>
            <a:gdLst/>
            <a:ahLst/>
            <a:cxnLst/>
            <a:rect l="l" t="t" r="r" b="b"/>
            <a:pathLst>
              <a:path w="1169670" h="2089785">
                <a:moveTo>
                  <a:pt x="697103" y="1120775"/>
                </a:moveTo>
                <a:lnTo>
                  <a:pt x="644271" y="921766"/>
                </a:lnTo>
                <a:lnTo>
                  <a:pt x="545211" y="696722"/>
                </a:lnTo>
                <a:lnTo>
                  <a:pt x="464439" y="556133"/>
                </a:lnTo>
                <a:lnTo>
                  <a:pt x="387858" y="482981"/>
                </a:lnTo>
                <a:lnTo>
                  <a:pt x="328930" y="482219"/>
                </a:lnTo>
                <a:lnTo>
                  <a:pt x="324104" y="549529"/>
                </a:lnTo>
                <a:lnTo>
                  <a:pt x="375285" y="521335"/>
                </a:lnTo>
                <a:lnTo>
                  <a:pt x="463169" y="634619"/>
                </a:lnTo>
                <a:lnTo>
                  <a:pt x="555117" y="797941"/>
                </a:lnTo>
                <a:lnTo>
                  <a:pt x="631444" y="1026795"/>
                </a:lnTo>
                <a:lnTo>
                  <a:pt x="622554" y="1137793"/>
                </a:lnTo>
                <a:lnTo>
                  <a:pt x="550037" y="1073404"/>
                </a:lnTo>
                <a:lnTo>
                  <a:pt x="425323" y="827024"/>
                </a:lnTo>
                <a:lnTo>
                  <a:pt x="346837" y="569214"/>
                </a:lnTo>
                <a:lnTo>
                  <a:pt x="329946" y="601726"/>
                </a:lnTo>
                <a:lnTo>
                  <a:pt x="368427" y="759714"/>
                </a:lnTo>
                <a:lnTo>
                  <a:pt x="475234" y="1002665"/>
                </a:lnTo>
                <a:lnTo>
                  <a:pt x="588518" y="1170559"/>
                </a:lnTo>
                <a:lnTo>
                  <a:pt x="661035" y="1195705"/>
                </a:lnTo>
                <a:lnTo>
                  <a:pt x="697103" y="1120775"/>
                </a:lnTo>
                <a:close/>
              </a:path>
              <a:path w="1169670" h="2089785">
                <a:moveTo>
                  <a:pt x="1169162" y="2086483"/>
                </a:moveTo>
                <a:lnTo>
                  <a:pt x="1112266" y="1892427"/>
                </a:lnTo>
                <a:lnTo>
                  <a:pt x="1112266" y="2030349"/>
                </a:lnTo>
                <a:lnTo>
                  <a:pt x="1104341" y="2058212"/>
                </a:lnTo>
                <a:lnTo>
                  <a:pt x="969403" y="1894268"/>
                </a:lnTo>
                <a:lnTo>
                  <a:pt x="1060450" y="1868170"/>
                </a:lnTo>
                <a:lnTo>
                  <a:pt x="1112266" y="2030349"/>
                </a:lnTo>
                <a:lnTo>
                  <a:pt x="1112266" y="1892427"/>
                </a:lnTo>
                <a:lnTo>
                  <a:pt x="1098042" y="1843913"/>
                </a:lnTo>
                <a:lnTo>
                  <a:pt x="1119886" y="1684782"/>
                </a:lnTo>
                <a:lnTo>
                  <a:pt x="1040892" y="1511173"/>
                </a:lnTo>
                <a:lnTo>
                  <a:pt x="1040892" y="1739392"/>
                </a:lnTo>
                <a:lnTo>
                  <a:pt x="979170" y="1789049"/>
                </a:lnTo>
                <a:lnTo>
                  <a:pt x="1029716" y="1827276"/>
                </a:lnTo>
                <a:lnTo>
                  <a:pt x="934224" y="1858010"/>
                </a:lnTo>
                <a:lnTo>
                  <a:pt x="804748" y="1749348"/>
                </a:lnTo>
                <a:lnTo>
                  <a:pt x="975868" y="1677162"/>
                </a:lnTo>
                <a:lnTo>
                  <a:pt x="934974" y="1747139"/>
                </a:lnTo>
                <a:lnTo>
                  <a:pt x="1040892" y="1739392"/>
                </a:lnTo>
                <a:lnTo>
                  <a:pt x="1040892" y="1511173"/>
                </a:lnTo>
                <a:lnTo>
                  <a:pt x="935380" y="1279271"/>
                </a:lnTo>
                <a:lnTo>
                  <a:pt x="935380" y="1415084"/>
                </a:lnTo>
                <a:lnTo>
                  <a:pt x="815086" y="1425956"/>
                </a:lnTo>
                <a:lnTo>
                  <a:pt x="673569" y="1513903"/>
                </a:lnTo>
                <a:lnTo>
                  <a:pt x="627583" y="1413776"/>
                </a:lnTo>
                <a:lnTo>
                  <a:pt x="725424" y="1340993"/>
                </a:lnTo>
                <a:lnTo>
                  <a:pt x="898436" y="1333614"/>
                </a:lnTo>
                <a:lnTo>
                  <a:pt x="935380" y="1415084"/>
                </a:lnTo>
                <a:lnTo>
                  <a:pt x="935380" y="1279271"/>
                </a:lnTo>
                <a:lnTo>
                  <a:pt x="871372" y="1138580"/>
                </a:lnTo>
                <a:lnTo>
                  <a:pt x="871372" y="1273937"/>
                </a:lnTo>
                <a:lnTo>
                  <a:pt x="729361" y="1303782"/>
                </a:lnTo>
                <a:lnTo>
                  <a:pt x="607110" y="1369174"/>
                </a:lnTo>
                <a:lnTo>
                  <a:pt x="195237" y="472071"/>
                </a:lnTo>
                <a:lnTo>
                  <a:pt x="288163" y="400558"/>
                </a:lnTo>
                <a:lnTo>
                  <a:pt x="470039" y="388772"/>
                </a:lnTo>
                <a:lnTo>
                  <a:pt x="871372" y="1273937"/>
                </a:lnTo>
                <a:lnTo>
                  <a:pt x="871372" y="1138580"/>
                </a:lnTo>
                <a:lnTo>
                  <a:pt x="445706" y="203022"/>
                </a:lnTo>
                <a:lnTo>
                  <a:pt x="445706" y="335102"/>
                </a:lnTo>
                <a:lnTo>
                  <a:pt x="283464" y="357886"/>
                </a:lnTo>
                <a:lnTo>
                  <a:pt x="175031" y="428066"/>
                </a:lnTo>
                <a:lnTo>
                  <a:pt x="145249" y="363207"/>
                </a:lnTo>
                <a:lnTo>
                  <a:pt x="220218" y="299847"/>
                </a:lnTo>
                <a:lnTo>
                  <a:pt x="413778" y="264693"/>
                </a:lnTo>
                <a:lnTo>
                  <a:pt x="445706" y="335102"/>
                </a:lnTo>
                <a:lnTo>
                  <a:pt x="445706" y="203022"/>
                </a:lnTo>
                <a:lnTo>
                  <a:pt x="361950" y="18923"/>
                </a:lnTo>
                <a:lnTo>
                  <a:pt x="128016" y="0"/>
                </a:lnTo>
                <a:lnTo>
                  <a:pt x="0" y="95885"/>
                </a:lnTo>
                <a:lnTo>
                  <a:pt x="132080" y="60198"/>
                </a:lnTo>
                <a:lnTo>
                  <a:pt x="322580" y="63500"/>
                </a:lnTo>
                <a:lnTo>
                  <a:pt x="323646" y="65862"/>
                </a:lnTo>
                <a:lnTo>
                  <a:pt x="214884" y="96647"/>
                </a:lnTo>
                <a:lnTo>
                  <a:pt x="319786" y="122936"/>
                </a:lnTo>
                <a:lnTo>
                  <a:pt x="163195" y="172466"/>
                </a:lnTo>
                <a:lnTo>
                  <a:pt x="123698" y="208661"/>
                </a:lnTo>
                <a:lnTo>
                  <a:pt x="279527" y="176276"/>
                </a:lnTo>
                <a:lnTo>
                  <a:pt x="370941" y="170192"/>
                </a:lnTo>
                <a:lnTo>
                  <a:pt x="394881" y="223024"/>
                </a:lnTo>
                <a:lnTo>
                  <a:pt x="193167" y="262267"/>
                </a:lnTo>
                <a:lnTo>
                  <a:pt x="123101" y="314960"/>
                </a:lnTo>
                <a:lnTo>
                  <a:pt x="85217" y="232410"/>
                </a:lnTo>
                <a:lnTo>
                  <a:pt x="42926" y="231140"/>
                </a:lnTo>
                <a:lnTo>
                  <a:pt x="710438" y="1711198"/>
                </a:lnTo>
                <a:lnTo>
                  <a:pt x="724916" y="1625727"/>
                </a:lnTo>
                <a:lnTo>
                  <a:pt x="692823" y="1555851"/>
                </a:lnTo>
                <a:lnTo>
                  <a:pt x="765302" y="1484249"/>
                </a:lnTo>
                <a:lnTo>
                  <a:pt x="949388" y="1445958"/>
                </a:lnTo>
                <a:lnTo>
                  <a:pt x="973836" y="1499870"/>
                </a:lnTo>
                <a:lnTo>
                  <a:pt x="823468" y="1557782"/>
                </a:lnTo>
                <a:lnTo>
                  <a:pt x="750697" y="1638173"/>
                </a:lnTo>
                <a:lnTo>
                  <a:pt x="877951" y="1576959"/>
                </a:lnTo>
                <a:lnTo>
                  <a:pt x="998347" y="1597787"/>
                </a:lnTo>
                <a:lnTo>
                  <a:pt x="816229" y="1674241"/>
                </a:lnTo>
                <a:lnTo>
                  <a:pt x="748538" y="1773047"/>
                </a:lnTo>
                <a:lnTo>
                  <a:pt x="770636" y="1763725"/>
                </a:lnTo>
                <a:lnTo>
                  <a:pt x="762381" y="1777365"/>
                </a:lnTo>
                <a:lnTo>
                  <a:pt x="914908" y="1888744"/>
                </a:lnTo>
                <a:lnTo>
                  <a:pt x="1093089" y="2089531"/>
                </a:lnTo>
                <a:lnTo>
                  <a:pt x="1103515" y="2061121"/>
                </a:lnTo>
                <a:lnTo>
                  <a:pt x="1096899" y="2084451"/>
                </a:lnTo>
                <a:lnTo>
                  <a:pt x="1169162" y="208648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7731125" y="133350"/>
            <a:ext cx="66675" cy="152400"/>
          </a:xfrm>
          <a:custGeom>
            <a:avLst/>
            <a:gdLst/>
            <a:ahLst/>
            <a:cxnLst/>
            <a:rect l="l" t="t" r="r" b="b"/>
            <a:pathLst>
              <a:path w="66675" h="152400">
                <a:moveTo>
                  <a:pt x="0" y="0"/>
                </a:moveTo>
                <a:lnTo>
                  <a:pt x="66675" y="152400"/>
                </a:lnTo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38101" y="5564250"/>
            <a:ext cx="1729105" cy="1030605"/>
          </a:xfrm>
          <a:custGeom>
            <a:avLst/>
            <a:gdLst/>
            <a:ahLst/>
            <a:cxnLst/>
            <a:rect l="l" t="t" r="r" b="b"/>
            <a:pathLst>
              <a:path w="1729105" h="1030604">
                <a:moveTo>
                  <a:pt x="861617" y="0"/>
                </a:moveTo>
                <a:lnTo>
                  <a:pt x="760766" y="22225"/>
                </a:lnTo>
                <a:lnTo>
                  <a:pt x="705178" y="84074"/>
                </a:lnTo>
                <a:lnTo>
                  <a:pt x="744079" y="226148"/>
                </a:lnTo>
                <a:lnTo>
                  <a:pt x="524115" y="349973"/>
                </a:lnTo>
                <a:lnTo>
                  <a:pt x="780616" y="375373"/>
                </a:lnTo>
                <a:lnTo>
                  <a:pt x="883055" y="705586"/>
                </a:lnTo>
                <a:lnTo>
                  <a:pt x="111974" y="372198"/>
                </a:lnTo>
                <a:lnTo>
                  <a:pt x="36529" y="403948"/>
                </a:lnTo>
                <a:lnTo>
                  <a:pt x="0" y="504761"/>
                </a:lnTo>
                <a:lnTo>
                  <a:pt x="43676" y="618274"/>
                </a:lnTo>
                <a:lnTo>
                  <a:pt x="904492" y="1022286"/>
                </a:lnTo>
                <a:lnTo>
                  <a:pt x="1094294" y="996886"/>
                </a:lnTo>
                <a:lnTo>
                  <a:pt x="1246757" y="1030224"/>
                </a:lnTo>
                <a:lnTo>
                  <a:pt x="1260219" y="1000061"/>
                </a:lnTo>
                <a:lnTo>
                  <a:pt x="1127644" y="877824"/>
                </a:lnTo>
                <a:lnTo>
                  <a:pt x="1056968" y="378548"/>
                </a:lnTo>
                <a:lnTo>
                  <a:pt x="1698623" y="261874"/>
                </a:lnTo>
                <a:lnTo>
                  <a:pt x="1728849" y="161061"/>
                </a:lnTo>
                <a:lnTo>
                  <a:pt x="1666873" y="79311"/>
                </a:lnTo>
                <a:lnTo>
                  <a:pt x="1013293" y="167411"/>
                </a:lnTo>
                <a:lnTo>
                  <a:pt x="968030" y="25336"/>
                </a:lnTo>
                <a:lnTo>
                  <a:pt x="861617" y="0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1622425" y="5686425"/>
            <a:ext cx="113030" cy="205104"/>
          </a:xfrm>
          <a:custGeom>
            <a:avLst/>
            <a:gdLst/>
            <a:ahLst/>
            <a:cxnLst/>
            <a:rect l="l" t="t" r="r" b="b"/>
            <a:pathLst>
              <a:path w="113030" h="205104">
                <a:moveTo>
                  <a:pt x="94614" y="0"/>
                </a:moveTo>
                <a:lnTo>
                  <a:pt x="0" y="5549"/>
                </a:lnTo>
                <a:lnTo>
                  <a:pt x="6350" y="204787"/>
                </a:lnTo>
                <a:lnTo>
                  <a:pt x="112775" y="184937"/>
                </a:lnTo>
                <a:lnTo>
                  <a:pt x="94614" y="0"/>
                </a:lnTo>
                <a:close/>
              </a:path>
            </a:pathLst>
          </a:custGeom>
          <a:solidFill>
            <a:srgbClr val="FFEE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31751" y="5991225"/>
            <a:ext cx="1257300" cy="650875"/>
          </a:xfrm>
          <a:custGeom>
            <a:avLst/>
            <a:gdLst/>
            <a:ahLst/>
            <a:cxnLst/>
            <a:rect l="l" t="t" r="r" b="b"/>
            <a:pathLst>
              <a:path w="1257300" h="650875">
                <a:moveTo>
                  <a:pt x="108609" y="0"/>
                </a:moveTo>
                <a:lnTo>
                  <a:pt x="36466" y="25374"/>
                </a:lnTo>
                <a:lnTo>
                  <a:pt x="0" y="118922"/>
                </a:lnTo>
                <a:lnTo>
                  <a:pt x="33295" y="236245"/>
                </a:lnTo>
                <a:lnTo>
                  <a:pt x="907693" y="642950"/>
                </a:lnTo>
                <a:lnTo>
                  <a:pt x="1070215" y="623925"/>
                </a:lnTo>
                <a:lnTo>
                  <a:pt x="1240661" y="650875"/>
                </a:lnTo>
                <a:lnTo>
                  <a:pt x="1257298" y="627888"/>
                </a:lnTo>
                <a:lnTo>
                  <a:pt x="1132051" y="505790"/>
                </a:lnTo>
                <a:lnTo>
                  <a:pt x="1055152" y="411454"/>
                </a:lnTo>
                <a:lnTo>
                  <a:pt x="108609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204787" y="6045200"/>
            <a:ext cx="833755" cy="593725"/>
          </a:xfrm>
          <a:custGeom>
            <a:avLst/>
            <a:gdLst/>
            <a:ahLst/>
            <a:cxnLst/>
            <a:rect l="l" t="t" r="r" b="b"/>
            <a:pathLst>
              <a:path w="833755" h="593725">
                <a:moveTo>
                  <a:pt x="61975" y="0"/>
                </a:moveTo>
                <a:lnTo>
                  <a:pt x="0" y="100939"/>
                </a:lnTo>
                <a:lnTo>
                  <a:pt x="0" y="258318"/>
                </a:lnTo>
                <a:lnTo>
                  <a:pt x="732536" y="593725"/>
                </a:lnTo>
                <a:lnTo>
                  <a:pt x="746048" y="424434"/>
                </a:lnTo>
                <a:lnTo>
                  <a:pt x="833437" y="335406"/>
                </a:lnTo>
                <a:lnTo>
                  <a:pt x="61975" y="0"/>
                </a:lnTo>
                <a:close/>
              </a:path>
            </a:pathLst>
          </a:custGeom>
          <a:solidFill>
            <a:srgbClr val="FFB8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5" name="bg object 25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69937" y="5607050"/>
            <a:ext cx="214312" cy="192087"/>
          </a:xfrm>
          <a:prstGeom prst="rect">
            <a:avLst/>
          </a:prstGeom>
        </p:spPr>
      </p:pic>
      <p:sp>
        <p:nvSpPr>
          <p:cNvPr id="26" name="bg object 26"/>
          <p:cNvSpPr/>
          <p:nvPr/>
        </p:nvSpPr>
        <p:spPr>
          <a:xfrm>
            <a:off x="1017587" y="6608762"/>
            <a:ext cx="120650" cy="177800"/>
          </a:xfrm>
          <a:custGeom>
            <a:avLst/>
            <a:gdLst/>
            <a:ahLst/>
            <a:cxnLst/>
            <a:rect l="l" t="t" r="r" b="b"/>
            <a:pathLst>
              <a:path w="120650" h="177800">
                <a:moveTo>
                  <a:pt x="57150" y="0"/>
                </a:moveTo>
                <a:lnTo>
                  <a:pt x="0" y="6350"/>
                </a:lnTo>
                <a:lnTo>
                  <a:pt x="120650" y="177800"/>
                </a:lnTo>
                <a:lnTo>
                  <a:pt x="120650" y="3175"/>
                </a:lnTo>
                <a:lnTo>
                  <a:pt x="57150" y="0"/>
                </a:lnTo>
                <a:close/>
              </a:path>
            </a:pathLst>
          </a:custGeom>
          <a:solidFill>
            <a:srgbClr val="00B1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g object 27"/>
          <p:cNvSpPr/>
          <p:nvPr/>
        </p:nvSpPr>
        <p:spPr>
          <a:xfrm>
            <a:off x="800100" y="5699124"/>
            <a:ext cx="838200" cy="635000"/>
          </a:xfrm>
          <a:custGeom>
            <a:avLst/>
            <a:gdLst/>
            <a:ahLst/>
            <a:cxnLst/>
            <a:rect l="l" t="t" r="r" b="b"/>
            <a:pathLst>
              <a:path w="838200" h="635000">
                <a:moveTo>
                  <a:pt x="306387" y="635000"/>
                </a:moveTo>
                <a:lnTo>
                  <a:pt x="184150" y="31762"/>
                </a:lnTo>
                <a:lnTo>
                  <a:pt x="69062" y="26987"/>
                </a:lnTo>
                <a:lnTo>
                  <a:pt x="0" y="90652"/>
                </a:lnTo>
                <a:lnTo>
                  <a:pt x="120650" y="565759"/>
                </a:lnTo>
                <a:lnTo>
                  <a:pt x="221462" y="599986"/>
                </a:lnTo>
                <a:lnTo>
                  <a:pt x="306387" y="635000"/>
                </a:lnTo>
                <a:close/>
              </a:path>
              <a:path w="838200" h="635000">
                <a:moveTo>
                  <a:pt x="838200" y="34124"/>
                </a:moveTo>
                <a:lnTo>
                  <a:pt x="809625" y="0"/>
                </a:lnTo>
                <a:lnTo>
                  <a:pt x="260350" y="84137"/>
                </a:lnTo>
                <a:lnTo>
                  <a:pt x="282575" y="276225"/>
                </a:lnTo>
                <a:lnTo>
                  <a:pt x="827913" y="188112"/>
                </a:lnTo>
                <a:lnTo>
                  <a:pt x="838200" y="34124"/>
                </a:lnTo>
                <a:close/>
              </a:path>
            </a:pathLst>
          </a:custGeom>
          <a:solidFill>
            <a:srgbClr val="FFB8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g object 28"/>
          <p:cNvSpPr/>
          <p:nvPr/>
        </p:nvSpPr>
        <p:spPr>
          <a:xfrm>
            <a:off x="550862" y="5862637"/>
            <a:ext cx="247650" cy="106680"/>
          </a:xfrm>
          <a:custGeom>
            <a:avLst/>
            <a:gdLst/>
            <a:ahLst/>
            <a:cxnLst/>
            <a:rect l="l" t="t" r="r" b="b"/>
            <a:pathLst>
              <a:path w="247650" h="106679">
                <a:moveTo>
                  <a:pt x="215900" y="0"/>
                </a:moveTo>
                <a:lnTo>
                  <a:pt x="0" y="61455"/>
                </a:lnTo>
                <a:lnTo>
                  <a:pt x="247650" y="106362"/>
                </a:lnTo>
                <a:lnTo>
                  <a:pt x="215900" y="0"/>
                </a:lnTo>
                <a:close/>
              </a:path>
            </a:pathLst>
          </a:custGeom>
          <a:solidFill>
            <a:srgbClr val="FFEE66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9" name="bg object 29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792162" y="5694362"/>
            <a:ext cx="249237" cy="138112"/>
          </a:xfrm>
          <a:prstGeom prst="rect">
            <a:avLst/>
          </a:prstGeom>
        </p:spPr>
      </p:pic>
      <p:pic>
        <p:nvPicPr>
          <p:cNvPr id="30" name="bg object 30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009650" y="6567487"/>
            <a:ext cx="182562" cy="211138"/>
          </a:xfrm>
          <a:prstGeom prst="rect">
            <a:avLst/>
          </a:prstGeom>
        </p:spPr>
      </p:pic>
      <p:pic>
        <p:nvPicPr>
          <p:cNvPr id="31" name="bg object 31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593850" y="5654675"/>
            <a:ext cx="68325" cy="185737"/>
          </a:xfrm>
          <a:prstGeom prst="rect">
            <a:avLst/>
          </a:prstGeom>
        </p:spPr>
      </p:pic>
      <p:sp>
        <p:nvSpPr>
          <p:cNvPr id="32" name="bg object 32"/>
          <p:cNvSpPr/>
          <p:nvPr/>
        </p:nvSpPr>
        <p:spPr>
          <a:xfrm>
            <a:off x="120650" y="5841999"/>
            <a:ext cx="946150" cy="561975"/>
          </a:xfrm>
          <a:custGeom>
            <a:avLst/>
            <a:gdLst/>
            <a:ahLst/>
            <a:cxnLst/>
            <a:rect l="l" t="t" r="r" b="b"/>
            <a:pathLst>
              <a:path w="946150" h="561975">
                <a:moveTo>
                  <a:pt x="679450" y="504825"/>
                </a:moveTo>
                <a:lnTo>
                  <a:pt x="604202" y="422275"/>
                </a:lnTo>
                <a:lnTo>
                  <a:pt x="426758" y="340512"/>
                </a:lnTo>
                <a:lnTo>
                  <a:pt x="292100" y="327025"/>
                </a:lnTo>
                <a:lnTo>
                  <a:pt x="303187" y="354012"/>
                </a:lnTo>
                <a:lnTo>
                  <a:pt x="418846" y="379412"/>
                </a:lnTo>
                <a:lnTo>
                  <a:pt x="548754" y="435762"/>
                </a:lnTo>
                <a:lnTo>
                  <a:pt x="640638" y="519899"/>
                </a:lnTo>
                <a:lnTo>
                  <a:pt x="550329" y="509587"/>
                </a:lnTo>
                <a:lnTo>
                  <a:pt x="402209" y="442912"/>
                </a:lnTo>
                <a:lnTo>
                  <a:pt x="331711" y="390525"/>
                </a:lnTo>
                <a:lnTo>
                  <a:pt x="376859" y="456399"/>
                </a:lnTo>
                <a:lnTo>
                  <a:pt x="507555" y="541337"/>
                </a:lnTo>
                <a:lnTo>
                  <a:pt x="661238" y="561975"/>
                </a:lnTo>
                <a:lnTo>
                  <a:pt x="679450" y="504825"/>
                </a:lnTo>
                <a:close/>
              </a:path>
              <a:path w="946150" h="561975">
                <a:moveTo>
                  <a:pt x="944562" y="471487"/>
                </a:moveTo>
                <a:lnTo>
                  <a:pt x="79375" y="82550"/>
                </a:lnTo>
                <a:lnTo>
                  <a:pt x="0" y="103974"/>
                </a:lnTo>
                <a:lnTo>
                  <a:pt x="854075" y="479425"/>
                </a:lnTo>
                <a:lnTo>
                  <a:pt x="944562" y="471487"/>
                </a:lnTo>
                <a:close/>
              </a:path>
              <a:path w="946150" h="561975">
                <a:moveTo>
                  <a:pt x="946150" y="356489"/>
                </a:moveTo>
                <a:lnTo>
                  <a:pt x="860818" y="258470"/>
                </a:lnTo>
                <a:lnTo>
                  <a:pt x="840092" y="151765"/>
                </a:lnTo>
                <a:lnTo>
                  <a:pt x="848855" y="19761"/>
                </a:lnTo>
                <a:lnTo>
                  <a:pt x="795426" y="0"/>
                </a:lnTo>
                <a:lnTo>
                  <a:pt x="776287" y="45059"/>
                </a:lnTo>
                <a:lnTo>
                  <a:pt x="800214" y="271907"/>
                </a:lnTo>
                <a:lnTo>
                  <a:pt x="853643" y="377825"/>
                </a:lnTo>
                <a:lnTo>
                  <a:pt x="946150" y="35648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3" name="bg object 33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1062037" y="6426200"/>
            <a:ext cx="119062" cy="138112"/>
          </a:xfrm>
          <a:prstGeom prst="rect">
            <a:avLst/>
          </a:prstGeom>
        </p:spPr>
      </p:pic>
      <p:sp>
        <p:nvSpPr>
          <p:cNvPr id="34" name="bg object 34"/>
          <p:cNvSpPr/>
          <p:nvPr/>
        </p:nvSpPr>
        <p:spPr>
          <a:xfrm>
            <a:off x="7937" y="5540374"/>
            <a:ext cx="1784985" cy="1076325"/>
          </a:xfrm>
          <a:custGeom>
            <a:avLst/>
            <a:gdLst/>
            <a:ahLst/>
            <a:cxnLst/>
            <a:rect l="l" t="t" r="r" b="b"/>
            <a:pathLst>
              <a:path w="1784985" h="1076325">
                <a:moveTo>
                  <a:pt x="1062037" y="654050"/>
                </a:moveTo>
                <a:lnTo>
                  <a:pt x="1058075" y="539750"/>
                </a:lnTo>
                <a:lnTo>
                  <a:pt x="1038225" y="419100"/>
                </a:lnTo>
                <a:lnTo>
                  <a:pt x="988225" y="300824"/>
                </a:lnTo>
                <a:lnTo>
                  <a:pt x="959650" y="254000"/>
                </a:lnTo>
                <a:lnTo>
                  <a:pt x="909637" y="275424"/>
                </a:lnTo>
                <a:lnTo>
                  <a:pt x="969962" y="407987"/>
                </a:lnTo>
                <a:lnTo>
                  <a:pt x="999337" y="506412"/>
                </a:lnTo>
                <a:lnTo>
                  <a:pt x="1001712" y="654050"/>
                </a:lnTo>
                <a:lnTo>
                  <a:pt x="1062037" y="654050"/>
                </a:lnTo>
                <a:close/>
              </a:path>
              <a:path w="1784985" h="1076325">
                <a:moveTo>
                  <a:pt x="1784413" y="219862"/>
                </a:moveTo>
                <a:lnTo>
                  <a:pt x="1772475" y="138112"/>
                </a:lnTo>
                <a:lnTo>
                  <a:pt x="1746186" y="105676"/>
                </a:lnTo>
                <a:lnTo>
                  <a:pt x="1746186" y="191287"/>
                </a:lnTo>
                <a:lnTo>
                  <a:pt x="1722310" y="268287"/>
                </a:lnTo>
                <a:lnTo>
                  <a:pt x="1094308" y="378282"/>
                </a:lnTo>
                <a:lnTo>
                  <a:pt x="1060081" y="219468"/>
                </a:lnTo>
                <a:lnTo>
                  <a:pt x="1214437" y="195973"/>
                </a:lnTo>
                <a:lnTo>
                  <a:pt x="1142250" y="244132"/>
                </a:lnTo>
                <a:lnTo>
                  <a:pt x="1219568" y="259118"/>
                </a:lnTo>
                <a:lnTo>
                  <a:pt x="1349438" y="225971"/>
                </a:lnTo>
                <a:lnTo>
                  <a:pt x="1461833" y="225971"/>
                </a:lnTo>
                <a:lnTo>
                  <a:pt x="1343850" y="270954"/>
                </a:lnTo>
                <a:lnTo>
                  <a:pt x="1243469" y="283578"/>
                </a:lnTo>
                <a:lnTo>
                  <a:pt x="1130300" y="283578"/>
                </a:lnTo>
                <a:lnTo>
                  <a:pt x="1182903" y="320675"/>
                </a:lnTo>
                <a:lnTo>
                  <a:pt x="1307274" y="315150"/>
                </a:lnTo>
                <a:lnTo>
                  <a:pt x="1463484" y="275691"/>
                </a:lnTo>
                <a:lnTo>
                  <a:pt x="1519237" y="217297"/>
                </a:lnTo>
                <a:lnTo>
                  <a:pt x="1483423" y="185724"/>
                </a:lnTo>
                <a:lnTo>
                  <a:pt x="1331912" y="184150"/>
                </a:lnTo>
                <a:lnTo>
                  <a:pt x="1244219" y="191452"/>
                </a:lnTo>
                <a:lnTo>
                  <a:pt x="1704149" y="121437"/>
                </a:lnTo>
                <a:lnTo>
                  <a:pt x="1746186" y="191287"/>
                </a:lnTo>
                <a:lnTo>
                  <a:pt x="1746186" y="105676"/>
                </a:lnTo>
                <a:lnTo>
                  <a:pt x="1722310" y="76200"/>
                </a:lnTo>
                <a:lnTo>
                  <a:pt x="1051140" y="177977"/>
                </a:lnTo>
                <a:lnTo>
                  <a:pt x="1022540" y="45212"/>
                </a:lnTo>
                <a:lnTo>
                  <a:pt x="910272" y="0"/>
                </a:lnTo>
                <a:lnTo>
                  <a:pt x="769340" y="30226"/>
                </a:lnTo>
                <a:lnTo>
                  <a:pt x="704850" y="98425"/>
                </a:lnTo>
                <a:lnTo>
                  <a:pt x="740841" y="225526"/>
                </a:lnTo>
                <a:lnTo>
                  <a:pt x="716762" y="235788"/>
                </a:lnTo>
                <a:lnTo>
                  <a:pt x="713587" y="274828"/>
                </a:lnTo>
                <a:lnTo>
                  <a:pt x="512762" y="356895"/>
                </a:lnTo>
                <a:lnTo>
                  <a:pt x="512762" y="399122"/>
                </a:lnTo>
                <a:lnTo>
                  <a:pt x="738187" y="402310"/>
                </a:lnTo>
                <a:lnTo>
                  <a:pt x="766762" y="436562"/>
                </a:lnTo>
                <a:lnTo>
                  <a:pt x="800214" y="435127"/>
                </a:lnTo>
                <a:lnTo>
                  <a:pt x="878420" y="711200"/>
                </a:lnTo>
                <a:lnTo>
                  <a:pt x="948499" y="733425"/>
                </a:lnTo>
                <a:lnTo>
                  <a:pt x="782281" y="169329"/>
                </a:lnTo>
                <a:lnTo>
                  <a:pt x="782281" y="371817"/>
                </a:lnTo>
                <a:lnTo>
                  <a:pt x="604837" y="362470"/>
                </a:lnTo>
                <a:lnTo>
                  <a:pt x="761746" y="299326"/>
                </a:lnTo>
                <a:lnTo>
                  <a:pt x="782281" y="371817"/>
                </a:lnTo>
                <a:lnTo>
                  <a:pt x="782281" y="169329"/>
                </a:lnTo>
                <a:lnTo>
                  <a:pt x="765365" y="111912"/>
                </a:lnTo>
                <a:lnTo>
                  <a:pt x="799604" y="58737"/>
                </a:lnTo>
                <a:lnTo>
                  <a:pt x="884796" y="48412"/>
                </a:lnTo>
                <a:lnTo>
                  <a:pt x="987513" y="76987"/>
                </a:lnTo>
                <a:lnTo>
                  <a:pt x="1130401" y="785012"/>
                </a:lnTo>
                <a:lnTo>
                  <a:pt x="1086650" y="796124"/>
                </a:lnTo>
                <a:lnTo>
                  <a:pt x="1142212" y="904875"/>
                </a:lnTo>
                <a:lnTo>
                  <a:pt x="1252537" y="1020762"/>
                </a:lnTo>
                <a:lnTo>
                  <a:pt x="1121575" y="1002499"/>
                </a:lnTo>
                <a:lnTo>
                  <a:pt x="967587" y="1023937"/>
                </a:lnTo>
                <a:lnTo>
                  <a:pt x="996162" y="893762"/>
                </a:lnTo>
                <a:lnTo>
                  <a:pt x="1062037" y="804862"/>
                </a:lnTo>
                <a:lnTo>
                  <a:pt x="985050" y="815975"/>
                </a:lnTo>
                <a:lnTo>
                  <a:pt x="924725" y="900112"/>
                </a:lnTo>
                <a:lnTo>
                  <a:pt x="904087" y="1005674"/>
                </a:lnTo>
                <a:lnTo>
                  <a:pt x="233286" y="693051"/>
                </a:lnTo>
                <a:lnTo>
                  <a:pt x="220662" y="566369"/>
                </a:lnTo>
                <a:lnTo>
                  <a:pt x="287337" y="457949"/>
                </a:lnTo>
                <a:lnTo>
                  <a:pt x="252412" y="444500"/>
                </a:lnTo>
                <a:lnTo>
                  <a:pt x="175425" y="528383"/>
                </a:lnTo>
                <a:lnTo>
                  <a:pt x="160337" y="626516"/>
                </a:lnTo>
                <a:lnTo>
                  <a:pt x="176034" y="666356"/>
                </a:lnTo>
                <a:lnTo>
                  <a:pt x="84924" y="623887"/>
                </a:lnTo>
                <a:lnTo>
                  <a:pt x="63500" y="548474"/>
                </a:lnTo>
                <a:lnTo>
                  <a:pt x="81749" y="453224"/>
                </a:lnTo>
                <a:lnTo>
                  <a:pt x="172250" y="377825"/>
                </a:lnTo>
                <a:lnTo>
                  <a:pt x="123825" y="377825"/>
                </a:lnTo>
                <a:lnTo>
                  <a:pt x="49999" y="419100"/>
                </a:lnTo>
                <a:lnTo>
                  <a:pt x="0" y="542925"/>
                </a:lnTo>
                <a:lnTo>
                  <a:pt x="53174" y="661987"/>
                </a:lnTo>
                <a:lnTo>
                  <a:pt x="938212" y="1065999"/>
                </a:lnTo>
                <a:lnTo>
                  <a:pt x="1128712" y="1040599"/>
                </a:lnTo>
                <a:lnTo>
                  <a:pt x="1282763" y="1076325"/>
                </a:lnTo>
                <a:lnTo>
                  <a:pt x="1336738" y="1019175"/>
                </a:lnTo>
                <a:lnTo>
                  <a:pt x="1211008" y="919759"/>
                </a:lnTo>
                <a:lnTo>
                  <a:pt x="1101051" y="409549"/>
                </a:lnTo>
                <a:lnTo>
                  <a:pt x="1754187" y="300037"/>
                </a:lnTo>
                <a:lnTo>
                  <a:pt x="1784413" y="21986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27582" y="356054"/>
            <a:ext cx="6191250" cy="13150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Comic Sans MS"/>
                <a:cs typeface="Comic Sans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13740" y="1790826"/>
            <a:ext cx="7535545" cy="36233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Comic Sans MS"/>
                <a:cs typeface="Comic Sans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75126" y="6255603"/>
            <a:ext cx="2225040" cy="4876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tx1"/>
                </a:solidFill>
                <a:latin typeface="Comic Sans MS"/>
                <a:cs typeface="Comic Sans MS"/>
              </a:defRPr>
            </a:lvl1pPr>
          </a:lstStyle>
          <a:p>
            <a:pPr marL="385445" marR="5080" indent="-373380">
              <a:lnSpc>
                <a:spcPct val="100000"/>
              </a:lnSpc>
              <a:spcBef>
                <a:spcPts val="245"/>
              </a:spcBef>
            </a:pPr>
            <a:r>
              <a:rPr dirty="0"/>
              <a:t>Written</a:t>
            </a:r>
            <a:r>
              <a:rPr spc="-45" dirty="0"/>
              <a:t> </a:t>
            </a:r>
            <a:r>
              <a:rPr dirty="0"/>
              <a:t>by</a:t>
            </a:r>
            <a:r>
              <a:rPr spc="-25" dirty="0"/>
              <a:t> </a:t>
            </a:r>
            <a:r>
              <a:rPr spc="-10" dirty="0"/>
              <a:t>H.Britten 23/05/2019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f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ctgames.co.uk/" TargetMode="External"/><Relationship Id="rId2" Type="http://schemas.openxmlformats.org/officeDocument/2006/relationships/hyperlink" Target="http://www.phonicsplay.co.uk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education.gov.uk/" TargetMode="External"/><Relationship Id="rId4" Type="http://schemas.openxmlformats.org/officeDocument/2006/relationships/hyperlink" Target="http://www.topmarks.co.uk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338070" marR="5080" indent="-2326005">
              <a:lnSpc>
                <a:spcPct val="100000"/>
              </a:lnSpc>
              <a:spcBef>
                <a:spcPts val="105"/>
              </a:spcBef>
              <a:tabLst>
                <a:tab pos="1395095" algn="l"/>
              </a:tabLst>
            </a:pPr>
            <a:r>
              <a:rPr sz="4400" spc="-20" dirty="0">
                <a:solidFill>
                  <a:srgbClr val="FF0000"/>
                </a:solidFill>
                <a:latin typeface="Twinkl SemiBold" panose="02000000000000000000" pitchFamily="2" charset="0"/>
              </a:rPr>
              <a:t>Year</a:t>
            </a:r>
            <a:r>
              <a:rPr sz="4400" dirty="0">
                <a:solidFill>
                  <a:srgbClr val="FF0000"/>
                </a:solidFill>
                <a:latin typeface="Twinkl SemiBold" panose="02000000000000000000" pitchFamily="2" charset="0"/>
              </a:rPr>
              <a:t>	1</a:t>
            </a:r>
            <a:r>
              <a:rPr sz="4400" spc="-25" dirty="0">
                <a:solidFill>
                  <a:srgbClr val="FF0000"/>
                </a:solidFill>
                <a:latin typeface="Twinkl SemiBold" panose="02000000000000000000" pitchFamily="2" charset="0"/>
              </a:rPr>
              <a:t> </a:t>
            </a:r>
            <a:r>
              <a:rPr sz="4400" dirty="0">
                <a:solidFill>
                  <a:srgbClr val="FF0000"/>
                </a:solidFill>
                <a:latin typeface="Twinkl SemiBold" panose="02000000000000000000" pitchFamily="2" charset="0"/>
              </a:rPr>
              <a:t>Phonic</a:t>
            </a:r>
            <a:r>
              <a:rPr sz="4400" spc="-5" dirty="0">
                <a:solidFill>
                  <a:srgbClr val="FF0000"/>
                </a:solidFill>
                <a:latin typeface="Twinkl SemiBold" panose="02000000000000000000" pitchFamily="2" charset="0"/>
              </a:rPr>
              <a:t> </a:t>
            </a:r>
            <a:r>
              <a:rPr sz="4400" spc="-10" dirty="0">
                <a:solidFill>
                  <a:srgbClr val="FF0000"/>
                </a:solidFill>
                <a:latin typeface="Twinkl SemiBold" panose="02000000000000000000" pitchFamily="2" charset="0"/>
              </a:rPr>
              <a:t>Screening Check</a:t>
            </a:r>
            <a:endParaRPr sz="4400" dirty="0">
              <a:latin typeface="Twinkl SemiBold" panose="02000000000000000000" pitchFamily="2" charset="0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ubTitle" idx="4"/>
          </p:nvPr>
        </p:nvSpPr>
        <p:spPr>
          <a:xfrm>
            <a:off x="1829815" y="4038600"/>
            <a:ext cx="5483859" cy="87395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181860" marR="5080" indent="-2169795">
              <a:lnSpc>
                <a:spcPct val="100000"/>
              </a:lnSpc>
              <a:spcBef>
                <a:spcPts val="95"/>
              </a:spcBef>
            </a:pPr>
            <a:r>
              <a:rPr lang="en-GB" sz="2800" dirty="0">
                <a:latin typeface="Twinkl SemiBold" panose="02000000000000000000" pitchFamily="2" charset="0"/>
              </a:rPr>
              <a:t>Canon Popham C of E Primary Academy</a:t>
            </a:r>
            <a:endParaRPr sz="2800" dirty="0">
              <a:latin typeface="Twinkl SemiBold" panose="02000000000000000000" pitchFamily="2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EA69B7C-AE45-AF6A-286F-A85DCED6552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800" y="287418"/>
            <a:ext cx="1495425" cy="206961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381000"/>
            <a:ext cx="7315200" cy="100139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16510" algn="ctr">
              <a:lnSpc>
                <a:spcPct val="100000"/>
              </a:lnSpc>
              <a:spcBef>
                <a:spcPts val="105"/>
              </a:spcBef>
            </a:pPr>
            <a:r>
              <a:rPr dirty="0">
                <a:latin typeface="Twinkl SemiBold" panose="02000000000000000000" pitchFamily="2" charset="0"/>
              </a:rPr>
              <a:t>What</a:t>
            </a:r>
            <a:r>
              <a:rPr spc="-15" dirty="0">
                <a:latin typeface="Twinkl SemiBold" panose="02000000000000000000" pitchFamily="2" charset="0"/>
              </a:rPr>
              <a:t> </a:t>
            </a:r>
            <a:r>
              <a:rPr dirty="0">
                <a:latin typeface="Twinkl SemiBold" panose="02000000000000000000" pitchFamily="2" charset="0"/>
              </a:rPr>
              <a:t>will</a:t>
            </a:r>
            <a:r>
              <a:rPr spc="-20" dirty="0">
                <a:latin typeface="Twinkl SemiBold" panose="02000000000000000000" pitchFamily="2" charset="0"/>
              </a:rPr>
              <a:t> </a:t>
            </a:r>
            <a:r>
              <a:rPr dirty="0">
                <a:latin typeface="Twinkl SemiBold" panose="02000000000000000000" pitchFamily="2" charset="0"/>
              </a:rPr>
              <a:t>happen</a:t>
            </a:r>
            <a:r>
              <a:rPr spc="-10" dirty="0">
                <a:latin typeface="Twinkl SemiBold" panose="02000000000000000000" pitchFamily="2" charset="0"/>
              </a:rPr>
              <a:t> </a:t>
            </a:r>
            <a:r>
              <a:rPr dirty="0">
                <a:latin typeface="Twinkl SemiBold" panose="02000000000000000000" pitchFamily="2" charset="0"/>
              </a:rPr>
              <a:t>if</a:t>
            </a:r>
            <a:r>
              <a:rPr spc="-10" dirty="0">
                <a:latin typeface="Twinkl SemiBold" panose="02000000000000000000" pitchFamily="2" charset="0"/>
              </a:rPr>
              <a:t> </a:t>
            </a:r>
            <a:r>
              <a:rPr dirty="0">
                <a:latin typeface="Twinkl SemiBold" panose="02000000000000000000" pitchFamily="2" charset="0"/>
              </a:rPr>
              <a:t>my</a:t>
            </a:r>
            <a:r>
              <a:rPr spc="-10" dirty="0">
                <a:latin typeface="Twinkl SemiBold" panose="02000000000000000000" pitchFamily="2" charset="0"/>
              </a:rPr>
              <a:t> </a:t>
            </a:r>
            <a:r>
              <a:rPr dirty="0">
                <a:latin typeface="Twinkl SemiBold" panose="02000000000000000000" pitchFamily="2" charset="0"/>
              </a:rPr>
              <a:t>child</a:t>
            </a:r>
            <a:r>
              <a:rPr spc="-10" dirty="0">
                <a:latin typeface="Twinkl SemiBold" panose="02000000000000000000" pitchFamily="2" charset="0"/>
              </a:rPr>
              <a:t> </a:t>
            </a:r>
            <a:r>
              <a:rPr spc="-20" dirty="0">
                <a:latin typeface="Twinkl SemiBold" panose="02000000000000000000" pitchFamily="2" charset="0"/>
              </a:rPr>
              <a:t>does </a:t>
            </a:r>
            <a:r>
              <a:rPr dirty="0">
                <a:latin typeface="Twinkl SemiBold" panose="02000000000000000000" pitchFamily="2" charset="0"/>
              </a:rPr>
              <a:t>not</a:t>
            </a:r>
            <a:r>
              <a:rPr spc="-30" dirty="0">
                <a:latin typeface="Twinkl SemiBold" panose="02000000000000000000" pitchFamily="2" charset="0"/>
              </a:rPr>
              <a:t> </a:t>
            </a:r>
            <a:r>
              <a:rPr dirty="0">
                <a:latin typeface="Twinkl SemiBold" panose="02000000000000000000" pitchFamily="2" charset="0"/>
              </a:rPr>
              <a:t>meet</a:t>
            </a:r>
            <a:r>
              <a:rPr spc="-30" dirty="0">
                <a:latin typeface="Twinkl SemiBold" panose="02000000000000000000" pitchFamily="2" charset="0"/>
              </a:rPr>
              <a:t> </a:t>
            </a:r>
            <a:r>
              <a:rPr dirty="0">
                <a:latin typeface="Twinkl SemiBold" panose="02000000000000000000" pitchFamily="2" charset="0"/>
              </a:rPr>
              <a:t>the</a:t>
            </a:r>
            <a:r>
              <a:rPr spc="-30" dirty="0">
                <a:latin typeface="Twinkl SemiBold" panose="02000000000000000000" pitchFamily="2" charset="0"/>
              </a:rPr>
              <a:t> </a:t>
            </a:r>
            <a:r>
              <a:rPr dirty="0">
                <a:latin typeface="Twinkl SemiBold" panose="02000000000000000000" pitchFamily="2" charset="0"/>
              </a:rPr>
              <a:t>expected</a:t>
            </a:r>
            <a:r>
              <a:rPr spc="-60" dirty="0">
                <a:latin typeface="Twinkl SemiBold" panose="02000000000000000000" pitchFamily="2" charset="0"/>
              </a:rPr>
              <a:t> </a:t>
            </a:r>
            <a:r>
              <a:rPr spc="-10" dirty="0">
                <a:latin typeface="Twinkl SemiBold" panose="02000000000000000000" pitchFamily="2" charset="0"/>
              </a:rPr>
              <a:t>standard?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0" y="1524000"/>
            <a:ext cx="8534400" cy="402097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spcBef>
                <a:spcPts val="95"/>
              </a:spcBef>
              <a:buChar char="•"/>
              <a:tabLst>
                <a:tab pos="355600" algn="l"/>
              </a:tabLst>
            </a:pPr>
            <a:r>
              <a:rPr sz="1900" dirty="0">
                <a:latin typeface="Twinkl SemiBold" panose="02000000000000000000" pitchFamily="2" charset="0"/>
                <a:cs typeface="Comic Sans MS"/>
              </a:rPr>
              <a:t>Do</a:t>
            </a:r>
            <a:r>
              <a:rPr sz="1900" spc="-4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dirty="0">
                <a:latin typeface="Twinkl SemiBold" panose="02000000000000000000" pitchFamily="2" charset="0"/>
                <a:cs typeface="Comic Sans MS"/>
              </a:rPr>
              <a:t>not</a:t>
            </a:r>
            <a:r>
              <a:rPr sz="1900" spc="-3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dirty="0">
                <a:latin typeface="Twinkl SemiBold" panose="02000000000000000000" pitchFamily="2" charset="0"/>
                <a:cs typeface="Comic Sans MS"/>
              </a:rPr>
              <a:t>worry,</a:t>
            </a:r>
            <a:r>
              <a:rPr sz="1900" spc="-1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dirty="0">
                <a:latin typeface="Twinkl SemiBold" panose="02000000000000000000" pitchFamily="2" charset="0"/>
                <a:cs typeface="Comic Sans MS"/>
              </a:rPr>
              <a:t>this</a:t>
            </a:r>
            <a:r>
              <a:rPr sz="1900" spc="-3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dirty="0">
                <a:latin typeface="Twinkl SemiBold" panose="02000000000000000000" pitchFamily="2" charset="0"/>
                <a:cs typeface="Comic Sans MS"/>
              </a:rPr>
              <a:t>is</a:t>
            </a:r>
            <a:r>
              <a:rPr sz="1900" spc="-3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dirty="0">
                <a:latin typeface="Twinkl SemiBold" panose="02000000000000000000" pitchFamily="2" charset="0"/>
                <a:cs typeface="Comic Sans MS"/>
              </a:rPr>
              <a:t>just</a:t>
            </a:r>
            <a:r>
              <a:rPr sz="1900" spc="-3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dirty="0">
                <a:latin typeface="Twinkl SemiBold" panose="02000000000000000000" pitchFamily="2" charset="0"/>
                <a:cs typeface="Comic Sans MS"/>
              </a:rPr>
              <a:t>one</a:t>
            </a:r>
            <a:r>
              <a:rPr sz="1900" spc="-3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dirty="0">
                <a:latin typeface="Twinkl SemiBold" panose="02000000000000000000" pitchFamily="2" charset="0"/>
                <a:cs typeface="Comic Sans MS"/>
              </a:rPr>
              <a:t>aspect</a:t>
            </a:r>
            <a:r>
              <a:rPr sz="1900" spc="-3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dirty="0">
                <a:latin typeface="Twinkl SemiBold" panose="02000000000000000000" pitchFamily="2" charset="0"/>
                <a:cs typeface="Comic Sans MS"/>
              </a:rPr>
              <a:t>of</a:t>
            </a:r>
            <a:r>
              <a:rPr sz="1900" spc="-3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dirty="0">
                <a:latin typeface="Twinkl SemiBold" panose="02000000000000000000" pitchFamily="2" charset="0"/>
                <a:cs typeface="Comic Sans MS"/>
              </a:rPr>
              <a:t>learning</a:t>
            </a:r>
            <a:r>
              <a:rPr sz="1900" spc="-1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dirty="0">
                <a:latin typeface="Twinkl SemiBold" panose="02000000000000000000" pitchFamily="2" charset="0"/>
                <a:cs typeface="Comic Sans MS"/>
              </a:rPr>
              <a:t>to</a:t>
            </a:r>
            <a:r>
              <a:rPr sz="1900" spc="-3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dirty="0">
                <a:latin typeface="Twinkl SemiBold" panose="02000000000000000000" pitchFamily="2" charset="0"/>
                <a:cs typeface="Comic Sans MS"/>
              </a:rPr>
              <a:t>read</a:t>
            </a:r>
            <a:r>
              <a:rPr sz="1900" spc="-1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dirty="0">
                <a:latin typeface="Twinkl SemiBold" panose="02000000000000000000" pitchFamily="2" charset="0"/>
                <a:cs typeface="Comic Sans MS"/>
              </a:rPr>
              <a:t>and</a:t>
            </a:r>
            <a:r>
              <a:rPr sz="1900" spc="-3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dirty="0">
                <a:latin typeface="Twinkl SemiBold" panose="02000000000000000000" pitchFamily="2" charset="0"/>
                <a:cs typeface="Comic Sans MS"/>
              </a:rPr>
              <a:t>is</a:t>
            </a:r>
            <a:r>
              <a:rPr sz="1900" spc="-3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dirty="0">
                <a:latin typeface="Twinkl SemiBold" panose="02000000000000000000" pitchFamily="2" charset="0"/>
                <a:cs typeface="Comic Sans MS"/>
              </a:rPr>
              <a:t>a</a:t>
            </a:r>
            <a:r>
              <a:rPr sz="1900" spc="-3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lang="en-GB" sz="1900" dirty="0">
                <a:latin typeface="Twinkl SemiBold" panose="02000000000000000000" pitchFamily="2" charset="0"/>
                <a:cs typeface="Comic Sans MS"/>
              </a:rPr>
              <a:t>snapshot</a:t>
            </a:r>
            <a:r>
              <a:rPr lang="en-GB" sz="1900" spc="-2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dirty="0">
                <a:latin typeface="Twinkl SemiBold" panose="02000000000000000000" pitchFamily="2" charset="0"/>
                <a:cs typeface="Comic Sans MS"/>
              </a:rPr>
              <a:t>of</a:t>
            </a:r>
            <a:r>
              <a:rPr sz="1900" spc="-4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dirty="0">
                <a:latin typeface="Twinkl SemiBold" panose="02000000000000000000" pitchFamily="2" charset="0"/>
                <a:cs typeface="Comic Sans MS"/>
              </a:rPr>
              <a:t>your</a:t>
            </a:r>
            <a:r>
              <a:rPr sz="1900" spc="-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dirty="0">
                <a:latin typeface="Twinkl SemiBold" panose="02000000000000000000" pitchFamily="2" charset="0"/>
                <a:cs typeface="Comic Sans MS"/>
              </a:rPr>
              <a:t>child’s</a:t>
            </a:r>
            <a:r>
              <a:rPr sz="1900" spc="-1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dirty="0">
                <a:latin typeface="Twinkl SemiBold" panose="02000000000000000000" pitchFamily="2" charset="0"/>
                <a:cs typeface="Comic Sans MS"/>
              </a:rPr>
              <a:t>ability</a:t>
            </a:r>
            <a:r>
              <a:rPr sz="1900" spc="-1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dirty="0">
                <a:latin typeface="Twinkl SemiBold" panose="02000000000000000000" pitchFamily="2" charset="0"/>
                <a:cs typeface="Comic Sans MS"/>
              </a:rPr>
              <a:t>to</a:t>
            </a:r>
            <a:r>
              <a:rPr sz="1900" spc="-3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dirty="0">
                <a:latin typeface="Twinkl SemiBold" panose="02000000000000000000" pitchFamily="2" charset="0"/>
                <a:cs typeface="Comic Sans MS"/>
              </a:rPr>
              <a:t>read</a:t>
            </a:r>
            <a:r>
              <a:rPr sz="1900" spc="-2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dirty="0">
                <a:latin typeface="Twinkl SemiBold" panose="02000000000000000000" pitchFamily="2" charset="0"/>
                <a:cs typeface="Comic Sans MS"/>
              </a:rPr>
              <a:t>40</a:t>
            </a:r>
            <a:r>
              <a:rPr sz="1900" spc="-3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dirty="0">
                <a:latin typeface="Twinkl SemiBold" panose="02000000000000000000" pitchFamily="2" charset="0"/>
                <a:cs typeface="Comic Sans MS"/>
              </a:rPr>
              <a:t>words</a:t>
            </a:r>
            <a:r>
              <a:rPr sz="1900" spc="-3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dirty="0">
                <a:latin typeface="Twinkl SemiBold" panose="02000000000000000000" pitchFamily="2" charset="0"/>
                <a:cs typeface="Comic Sans MS"/>
              </a:rPr>
              <a:t>not</a:t>
            </a:r>
            <a:r>
              <a:rPr sz="1900" spc="-3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dirty="0">
                <a:latin typeface="Twinkl SemiBold" panose="02000000000000000000" pitchFamily="2" charset="0"/>
                <a:cs typeface="Comic Sans MS"/>
              </a:rPr>
              <a:t>a</a:t>
            </a:r>
            <a:r>
              <a:rPr sz="1900" spc="-4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dirty="0">
                <a:latin typeface="Twinkl SemiBold" panose="02000000000000000000" pitchFamily="2" charset="0"/>
                <a:cs typeface="Comic Sans MS"/>
              </a:rPr>
              <a:t>holistic</a:t>
            </a:r>
            <a:r>
              <a:rPr sz="1900" spc="-2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dirty="0">
                <a:latin typeface="Twinkl SemiBold" panose="02000000000000000000" pitchFamily="2" charset="0"/>
                <a:cs typeface="Comic Sans MS"/>
              </a:rPr>
              <a:t>view</a:t>
            </a:r>
            <a:r>
              <a:rPr sz="1900" spc="-3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dirty="0">
                <a:latin typeface="Twinkl SemiBold" panose="02000000000000000000" pitchFamily="2" charset="0"/>
                <a:cs typeface="Comic Sans MS"/>
              </a:rPr>
              <a:t>of</a:t>
            </a:r>
            <a:r>
              <a:rPr sz="1900" spc="-3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dirty="0">
                <a:latin typeface="Twinkl SemiBold" panose="02000000000000000000" pitchFamily="2" charset="0"/>
                <a:cs typeface="Comic Sans MS"/>
              </a:rPr>
              <a:t>their</a:t>
            </a:r>
            <a:r>
              <a:rPr sz="1900" spc="-3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spc="-10" dirty="0">
                <a:latin typeface="Twinkl SemiBold" panose="02000000000000000000" pitchFamily="2" charset="0"/>
                <a:cs typeface="Comic Sans MS"/>
              </a:rPr>
              <a:t>success </a:t>
            </a:r>
            <a:r>
              <a:rPr sz="1900" dirty="0">
                <a:latin typeface="Twinkl SemiBold" panose="02000000000000000000" pitchFamily="2" charset="0"/>
                <a:cs typeface="Comic Sans MS"/>
              </a:rPr>
              <a:t>as</a:t>
            </a:r>
            <a:r>
              <a:rPr sz="1900" spc="-2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dirty="0">
                <a:latin typeface="Twinkl SemiBold" panose="02000000000000000000" pitchFamily="2" charset="0"/>
                <a:cs typeface="Comic Sans MS"/>
              </a:rPr>
              <a:t>a</a:t>
            </a:r>
            <a:r>
              <a:rPr sz="1900" spc="-1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spc="-10" dirty="0">
                <a:latin typeface="Twinkl SemiBold" panose="02000000000000000000" pitchFamily="2" charset="0"/>
                <a:cs typeface="Comic Sans MS"/>
              </a:rPr>
              <a:t>reader.</a:t>
            </a:r>
            <a:endParaRPr sz="1900" dirty="0">
              <a:latin typeface="Twinkl SemiBold" panose="02000000000000000000" pitchFamily="2" charset="0"/>
              <a:cs typeface="Comic Sans MS"/>
            </a:endParaRPr>
          </a:p>
          <a:p>
            <a:pPr marL="355600" indent="-342900">
              <a:spcBef>
                <a:spcPts val="1930"/>
              </a:spcBef>
              <a:buChar char="•"/>
              <a:tabLst>
                <a:tab pos="355600" algn="l"/>
              </a:tabLst>
            </a:pPr>
            <a:r>
              <a:rPr sz="1900" dirty="0">
                <a:latin typeface="Twinkl SemiBold" panose="02000000000000000000" pitchFamily="2" charset="0"/>
                <a:cs typeface="Comic Sans MS"/>
              </a:rPr>
              <a:t>The</a:t>
            </a:r>
            <a:r>
              <a:rPr sz="1900" spc="-4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dirty="0">
                <a:latin typeface="Twinkl SemiBold" panose="02000000000000000000" pitchFamily="2" charset="0"/>
                <a:cs typeface="Comic Sans MS"/>
              </a:rPr>
              <a:t>school</a:t>
            </a:r>
            <a:r>
              <a:rPr sz="1900" spc="-4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dirty="0">
                <a:latin typeface="Twinkl SemiBold" panose="02000000000000000000" pitchFamily="2" charset="0"/>
                <a:cs typeface="Comic Sans MS"/>
              </a:rPr>
              <a:t>will</a:t>
            </a:r>
            <a:r>
              <a:rPr sz="1900" spc="-2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dirty="0">
                <a:latin typeface="Twinkl SemiBold" panose="02000000000000000000" pitchFamily="2" charset="0"/>
                <a:cs typeface="Comic Sans MS"/>
              </a:rPr>
              <a:t>arrange</a:t>
            </a:r>
            <a:r>
              <a:rPr sz="1900" spc="-1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dirty="0">
                <a:latin typeface="Twinkl SemiBold" panose="02000000000000000000" pitchFamily="2" charset="0"/>
                <a:cs typeface="Comic Sans MS"/>
              </a:rPr>
              <a:t>to</a:t>
            </a:r>
            <a:r>
              <a:rPr sz="1900" spc="-4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dirty="0">
                <a:latin typeface="Twinkl SemiBold" panose="02000000000000000000" pitchFamily="2" charset="0"/>
                <a:cs typeface="Comic Sans MS"/>
              </a:rPr>
              <a:t>discuss</a:t>
            </a:r>
            <a:r>
              <a:rPr sz="1900" spc="-4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dirty="0">
                <a:latin typeface="Twinkl SemiBold" panose="02000000000000000000" pitchFamily="2" charset="0"/>
                <a:cs typeface="Comic Sans MS"/>
              </a:rPr>
              <a:t>with</a:t>
            </a:r>
            <a:r>
              <a:rPr sz="1900" spc="-4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dirty="0">
                <a:latin typeface="Twinkl SemiBold" panose="02000000000000000000" pitchFamily="2" charset="0"/>
                <a:cs typeface="Comic Sans MS"/>
              </a:rPr>
              <a:t>you</a:t>
            </a:r>
            <a:r>
              <a:rPr sz="1900" spc="-2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dirty="0">
                <a:latin typeface="Twinkl SemiBold" panose="02000000000000000000" pitchFamily="2" charset="0"/>
                <a:cs typeface="Comic Sans MS"/>
              </a:rPr>
              <a:t>the</a:t>
            </a:r>
            <a:r>
              <a:rPr sz="1900" spc="-5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dirty="0">
                <a:latin typeface="Twinkl SemiBold" panose="02000000000000000000" pitchFamily="2" charset="0"/>
                <a:cs typeface="Comic Sans MS"/>
              </a:rPr>
              <a:t>support</a:t>
            </a:r>
            <a:r>
              <a:rPr sz="1900" spc="-3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dirty="0">
                <a:latin typeface="Twinkl SemiBold" panose="02000000000000000000" pitchFamily="2" charset="0"/>
                <a:cs typeface="Comic Sans MS"/>
              </a:rPr>
              <a:t>that</a:t>
            </a:r>
            <a:r>
              <a:rPr sz="1900" spc="-4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dirty="0">
                <a:latin typeface="Twinkl SemiBold" panose="02000000000000000000" pitchFamily="2" charset="0"/>
                <a:cs typeface="Comic Sans MS"/>
              </a:rPr>
              <a:t>will</a:t>
            </a:r>
            <a:r>
              <a:rPr sz="1900" spc="-2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dirty="0">
                <a:latin typeface="Twinkl SemiBold" panose="02000000000000000000" pitchFamily="2" charset="0"/>
                <a:cs typeface="Comic Sans MS"/>
              </a:rPr>
              <a:t>be</a:t>
            </a:r>
            <a:r>
              <a:rPr sz="1900" spc="-3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dirty="0">
                <a:latin typeface="Twinkl SemiBold" panose="02000000000000000000" pitchFamily="2" charset="0"/>
                <a:cs typeface="Comic Sans MS"/>
              </a:rPr>
              <a:t>put</a:t>
            </a:r>
            <a:r>
              <a:rPr sz="1900" spc="-4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spc="-25" dirty="0">
                <a:latin typeface="Twinkl SemiBold" panose="02000000000000000000" pitchFamily="2" charset="0"/>
                <a:cs typeface="Comic Sans MS"/>
              </a:rPr>
              <a:t>in</a:t>
            </a:r>
            <a:endParaRPr sz="1900" dirty="0">
              <a:latin typeface="Twinkl SemiBold" panose="02000000000000000000" pitchFamily="2" charset="0"/>
              <a:cs typeface="Comic Sans MS"/>
            </a:endParaRPr>
          </a:p>
          <a:p>
            <a:pPr marL="355600"/>
            <a:r>
              <a:rPr sz="1900" dirty="0">
                <a:latin typeface="Twinkl SemiBold" panose="02000000000000000000" pitchFamily="2" charset="0"/>
                <a:cs typeface="Comic Sans MS"/>
              </a:rPr>
              <a:t>place</a:t>
            </a:r>
            <a:r>
              <a:rPr sz="1900" spc="-2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dirty="0">
                <a:latin typeface="Twinkl SemiBold" panose="02000000000000000000" pitchFamily="2" charset="0"/>
                <a:cs typeface="Comic Sans MS"/>
              </a:rPr>
              <a:t>to</a:t>
            </a:r>
            <a:r>
              <a:rPr sz="1900" spc="-3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dirty="0">
                <a:latin typeface="Twinkl SemiBold" panose="02000000000000000000" pitchFamily="2" charset="0"/>
                <a:cs typeface="Comic Sans MS"/>
              </a:rPr>
              <a:t>ensure</a:t>
            </a:r>
            <a:r>
              <a:rPr sz="1900" spc="-3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dirty="0">
                <a:latin typeface="Twinkl SemiBold" panose="02000000000000000000" pitchFamily="2" charset="0"/>
                <a:cs typeface="Comic Sans MS"/>
              </a:rPr>
              <a:t>your</a:t>
            </a:r>
            <a:r>
              <a:rPr sz="1900" spc="-1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dirty="0">
                <a:latin typeface="Twinkl SemiBold" panose="02000000000000000000" pitchFamily="2" charset="0"/>
                <a:cs typeface="Comic Sans MS"/>
              </a:rPr>
              <a:t>child</a:t>
            </a:r>
            <a:r>
              <a:rPr sz="1900" spc="-2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dirty="0">
                <a:latin typeface="Twinkl SemiBold" panose="02000000000000000000" pitchFamily="2" charset="0"/>
                <a:cs typeface="Comic Sans MS"/>
              </a:rPr>
              <a:t>meets</a:t>
            </a:r>
            <a:r>
              <a:rPr sz="1900" spc="-3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dirty="0">
                <a:latin typeface="Twinkl SemiBold" panose="02000000000000000000" pitchFamily="2" charset="0"/>
                <a:cs typeface="Comic Sans MS"/>
              </a:rPr>
              <a:t>the</a:t>
            </a:r>
            <a:r>
              <a:rPr sz="1900" spc="-3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dirty="0">
                <a:latin typeface="Twinkl SemiBold" panose="02000000000000000000" pitchFamily="2" charset="0"/>
                <a:cs typeface="Comic Sans MS"/>
              </a:rPr>
              <a:t>necessary</a:t>
            </a:r>
            <a:r>
              <a:rPr sz="1900" spc="-2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lang="en-GB" sz="1900" spc="-10" dirty="0">
                <a:latin typeface="Twinkl SemiBold" panose="02000000000000000000" pitchFamily="2" charset="0"/>
                <a:cs typeface="Comic Sans MS"/>
              </a:rPr>
              <a:t>standards</a:t>
            </a:r>
            <a:r>
              <a:rPr sz="1900" spc="-10" dirty="0">
                <a:latin typeface="Twinkl SemiBold" panose="02000000000000000000" pitchFamily="2" charset="0"/>
                <a:cs typeface="Comic Sans MS"/>
              </a:rPr>
              <a:t>.</a:t>
            </a:r>
            <a:endParaRPr sz="1900" dirty="0">
              <a:latin typeface="Twinkl SemiBold" panose="02000000000000000000" pitchFamily="2" charset="0"/>
              <a:cs typeface="Comic Sans MS"/>
            </a:endParaRPr>
          </a:p>
          <a:p>
            <a:pPr marL="355600" indent="-342900">
              <a:spcBef>
                <a:spcPts val="1920"/>
              </a:spcBef>
              <a:buChar char="•"/>
              <a:tabLst>
                <a:tab pos="355600" algn="l"/>
              </a:tabLst>
            </a:pPr>
            <a:r>
              <a:rPr sz="1900" dirty="0">
                <a:latin typeface="Twinkl SemiBold" panose="02000000000000000000" pitchFamily="2" charset="0"/>
                <a:cs typeface="Comic Sans MS"/>
              </a:rPr>
              <a:t>Further</a:t>
            </a:r>
            <a:r>
              <a:rPr sz="1900" spc="-3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dirty="0">
                <a:latin typeface="Twinkl SemiBold" panose="02000000000000000000" pitchFamily="2" charset="0"/>
                <a:cs typeface="Comic Sans MS"/>
              </a:rPr>
              <a:t>informal</a:t>
            </a:r>
            <a:r>
              <a:rPr sz="1900" spc="-3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dirty="0">
                <a:latin typeface="Twinkl SemiBold" panose="02000000000000000000" pitchFamily="2" charset="0"/>
                <a:cs typeface="Comic Sans MS"/>
              </a:rPr>
              <a:t>phonic</a:t>
            </a:r>
            <a:r>
              <a:rPr sz="1900" spc="-5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dirty="0">
                <a:latin typeface="Twinkl SemiBold" panose="02000000000000000000" pitchFamily="2" charset="0"/>
                <a:cs typeface="Comic Sans MS"/>
              </a:rPr>
              <a:t>assessments</a:t>
            </a:r>
            <a:r>
              <a:rPr sz="1900" spc="-7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dirty="0">
                <a:latin typeface="Twinkl SemiBold" panose="02000000000000000000" pitchFamily="2" charset="0"/>
                <a:cs typeface="Comic Sans MS"/>
              </a:rPr>
              <a:t>will</a:t>
            </a:r>
            <a:r>
              <a:rPr sz="1900" spc="-2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dirty="0">
                <a:latin typeface="Twinkl SemiBold" panose="02000000000000000000" pitchFamily="2" charset="0"/>
                <a:cs typeface="Comic Sans MS"/>
              </a:rPr>
              <a:t>take</a:t>
            </a:r>
            <a:r>
              <a:rPr sz="1900" spc="-5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dirty="0">
                <a:latin typeface="Twinkl SemiBold" panose="02000000000000000000" pitchFamily="2" charset="0"/>
                <a:cs typeface="Comic Sans MS"/>
              </a:rPr>
              <a:t>place</a:t>
            </a:r>
            <a:r>
              <a:rPr sz="1900" spc="-3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dirty="0">
                <a:latin typeface="Twinkl SemiBold" panose="02000000000000000000" pitchFamily="2" charset="0"/>
                <a:cs typeface="Comic Sans MS"/>
              </a:rPr>
              <a:t>with</a:t>
            </a:r>
            <a:r>
              <a:rPr sz="1900" spc="-4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dirty="0">
                <a:latin typeface="Twinkl SemiBold" panose="02000000000000000000" pitchFamily="2" charset="0"/>
                <a:cs typeface="Comic Sans MS"/>
              </a:rPr>
              <a:t>the</a:t>
            </a:r>
            <a:r>
              <a:rPr sz="1900" spc="-5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dirty="0">
                <a:latin typeface="Twinkl SemiBold" panose="02000000000000000000" pitchFamily="2" charset="0"/>
                <a:cs typeface="Comic Sans MS"/>
              </a:rPr>
              <a:t>class</a:t>
            </a:r>
            <a:r>
              <a:rPr sz="1900" spc="-2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spc="-10" dirty="0">
                <a:latin typeface="Twinkl SemiBold" panose="02000000000000000000" pitchFamily="2" charset="0"/>
                <a:cs typeface="Comic Sans MS"/>
              </a:rPr>
              <a:t>teacher</a:t>
            </a:r>
            <a:r>
              <a:rPr lang="en-GB" sz="1900" spc="-1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dirty="0">
                <a:latin typeface="Twinkl SemiBold" panose="02000000000000000000" pitchFamily="2" charset="0"/>
                <a:cs typeface="Comic Sans MS"/>
              </a:rPr>
              <a:t>to</a:t>
            </a:r>
            <a:r>
              <a:rPr sz="1900" spc="-5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dirty="0">
                <a:latin typeface="Twinkl SemiBold" panose="02000000000000000000" pitchFamily="2" charset="0"/>
                <a:cs typeface="Comic Sans MS"/>
              </a:rPr>
              <a:t>check</a:t>
            </a:r>
            <a:r>
              <a:rPr sz="1900" spc="-3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dirty="0">
                <a:latin typeface="Twinkl SemiBold" panose="02000000000000000000" pitchFamily="2" charset="0"/>
                <a:cs typeface="Comic Sans MS"/>
              </a:rPr>
              <a:t>the</a:t>
            </a:r>
            <a:r>
              <a:rPr sz="1900" spc="-5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lang="en-GB" sz="1900" dirty="0">
                <a:latin typeface="Twinkl SemiBold" panose="02000000000000000000" pitchFamily="2" charset="0"/>
                <a:cs typeface="Comic Sans MS"/>
              </a:rPr>
              <a:t>ongoing</a:t>
            </a:r>
            <a:r>
              <a:rPr sz="1900" spc="-5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dirty="0">
                <a:latin typeface="Twinkl SemiBold" panose="02000000000000000000" pitchFamily="2" charset="0"/>
                <a:cs typeface="Comic Sans MS"/>
              </a:rPr>
              <a:t>progress</a:t>
            </a:r>
            <a:r>
              <a:rPr sz="1900" spc="-4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dirty="0">
                <a:latin typeface="Twinkl SemiBold" panose="02000000000000000000" pitchFamily="2" charset="0"/>
                <a:cs typeface="Comic Sans MS"/>
              </a:rPr>
              <a:t>your</a:t>
            </a:r>
            <a:r>
              <a:rPr sz="1900" spc="-3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dirty="0">
                <a:latin typeface="Twinkl SemiBold" panose="02000000000000000000" pitchFamily="2" charset="0"/>
                <a:cs typeface="Comic Sans MS"/>
              </a:rPr>
              <a:t>child</a:t>
            </a:r>
            <a:r>
              <a:rPr sz="1900" spc="-2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dirty="0">
                <a:latin typeface="Twinkl SemiBold" panose="02000000000000000000" pitchFamily="2" charset="0"/>
                <a:cs typeface="Comic Sans MS"/>
              </a:rPr>
              <a:t>is</a:t>
            </a:r>
            <a:r>
              <a:rPr sz="1900" spc="-5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dirty="0">
                <a:latin typeface="Twinkl SemiBold" panose="02000000000000000000" pitchFamily="2" charset="0"/>
                <a:cs typeface="Comic Sans MS"/>
              </a:rPr>
              <a:t>making</a:t>
            </a:r>
            <a:r>
              <a:rPr sz="1900" spc="-3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lang="en-GB" sz="1900" dirty="0">
                <a:latin typeface="Twinkl SemiBold" panose="02000000000000000000" pitchFamily="2" charset="0"/>
                <a:cs typeface="Comic Sans MS"/>
              </a:rPr>
              <a:t>toward</a:t>
            </a:r>
            <a:r>
              <a:rPr sz="1900" spc="-4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dirty="0">
                <a:latin typeface="Twinkl SemiBold" panose="02000000000000000000" pitchFamily="2" charset="0"/>
                <a:cs typeface="Comic Sans MS"/>
              </a:rPr>
              <a:t>achieving</a:t>
            </a:r>
            <a:r>
              <a:rPr sz="1900" spc="-2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spc="-25" dirty="0">
                <a:latin typeface="Twinkl SemiBold" panose="02000000000000000000" pitchFamily="2" charset="0"/>
                <a:cs typeface="Comic Sans MS"/>
              </a:rPr>
              <a:t>the </a:t>
            </a:r>
            <a:r>
              <a:rPr sz="1900" spc="-10" dirty="0">
                <a:latin typeface="Twinkl SemiBold" panose="02000000000000000000" pitchFamily="2" charset="0"/>
                <a:cs typeface="Comic Sans MS"/>
              </a:rPr>
              <a:t>standard.</a:t>
            </a:r>
            <a:endParaRPr sz="1900" dirty="0">
              <a:latin typeface="Twinkl SemiBold" panose="02000000000000000000" pitchFamily="2" charset="0"/>
              <a:cs typeface="Comic Sans MS"/>
            </a:endParaRPr>
          </a:p>
          <a:p>
            <a:pPr>
              <a:spcBef>
                <a:spcPts val="70"/>
              </a:spcBef>
            </a:pPr>
            <a:endParaRPr sz="1900" dirty="0">
              <a:latin typeface="Twinkl SemiBold" panose="02000000000000000000" pitchFamily="2" charset="0"/>
              <a:cs typeface="Comic Sans MS"/>
            </a:endParaRPr>
          </a:p>
          <a:p>
            <a:pPr marL="355600" marR="5080" indent="-343535">
              <a:buChar char="•"/>
              <a:tabLst>
                <a:tab pos="355600" algn="l"/>
              </a:tabLst>
            </a:pPr>
            <a:r>
              <a:rPr sz="1900" dirty="0">
                <a:latin typeface="Twinkl SemiBold" panose="02000000000000000000" pitchFamily="2" charset="0"/>
                <a:cs typeface="Comic Sans MS"/>
              </a:rPr>
              <a:t>If</a:t>
            </a:r>
            <a:r>
              <a:rPr sz="1900" spc="-3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dirty="0">
                <a:latin typeface="Twinkl SemiBold" panose="02000000000000000000" pitchFamily="2" charset="0"/>
                <a:cs typeface="Comic Sans MS"/>
              </a:rPr>
              <a:t>your</a:t>
            </a:r>
            <a:r>
              <a:rPr sz="1900" spc="-1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dirty="0">
                <a:latin typeface="Twinkl SemiBold" panose="02000000000000000000" pitchFamily="2" charset="0"/>
                <a:cs typeface="Comic Sans MS"/>
              </a:rPr>
              <a:t>child</a:t>
            </a:r>
            <a:r>
              <a:rPr sz="1900" spc="-2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dirty="0">
                <a:latin typeface="Twinkl SemiBold" panose="02000000000000000000" pitchFamily="2" charset="0"/>
                <a:cs typeface="Comic Sans MS"/>
              </a:rPr>
              <a:t>has</a:t>
            </a:r>
            <a:r>
              <a:rPr sz="1900" spc="-3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dirty="0">
                <a:latin typeface="Twinkl SemiBold" panose="02000000000000000000" pitchFamily="2" charset="0"/>
                <a:cs typeface="Comic Sans MS"/>
              </a:rPr>
              <a:t>not</a:t>
            </a:r>
            <a:r>
              <a:rPr sz="1900" spc="-4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dirty="0">
                <a:latin typeface="Twinkl SemiBold" panose="02000000000000000000" pitchFamily="2" charset="0"/>
                <a:cs typeface="Comic Sans MS"/>
              </a:rPr>
              <a:t>made</a:t>
            </a:r>
            <a:r>
              <a:rPr sz="1900" spc="-3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dirty="0">
                <a:latin typeface="Twinkl SemiBold" panose="02000000000000000000" pitchFamily="2" charset="0"/>
                <a:cs typeface="Comic Sans MS"/>
              </a:rPr>
              <a:t>the</a:t>
            </a:r>
            <a:r>
              <a:rPr sz="1900" spc="-3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dirty="0">
                <a:latin typeface="Twinkl SemiBold" panose="02000000000000000000" pitchFamily="2" charset="0"/>
                <a:cs typeface="Comic Sans MS"/>
              </a:rPr>
              <a:t>required</a:t>
            </a:r>
            <a:r>
              <a:rPr sz="1900" spc="-1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dirty="0">
                <a:latin typeface="Twinkl SemiBold" panose="02000000000000000000" pitchFamily="2" charset="0"/>
                <a:cs typeface="Comic Sans MS"/>
              </a:rPr>
              <a:t>standard</a:t>
            </a:r>
            <a:r>
              <a:rPr sz="1900" spc="-2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dirty="0">
                <a:latin typeface="Twinkl SemiBold" panose="02000000000000000000" pitchFamily="2" charset="0"/>
                <a:cs typeface="Comic Sans MS"/>
              </a:rPr>
              <a:t>by</a:t>
            </a:r>
            <a:r>
              <a:rPr sz="1900" spc="-2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dirty="0">
                <a:latin typeface="Twinkl SemiBold" panose="02000000000000000000" pitchFamily="2" charset="0"/>
                <a:cs typeface="Comic Sans MS"/>
              </a:rPr>
              <a:t>the</a:t>
            </a:r>
            <a:r>
              <a:rPr sz="1900" spc="-4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dirty="0">
                <a:latin typeface="Twinkl SemiBold" panose="02000000000000000000" pitchFamily="2" charset="0"/>
                <a:cs typeface="Comic Sans MS"/>
              </a:rPr>
              <a:t>end</a:t>
            </a:r>
            <a:r>
              <a:rPr sz="1900" spc="-4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dirty="0">
                <a:latin typeface="Twinkl SemiBold" panose="02000000000000000000" pitchFamily="2" charset="0"/>
                <a:cs typeface="Comic Sans MS"/>
              </a:rPr>
              <a:t>of</a:t>
            </a:r>
            <a:r>
              <a:rPr sz="1900" spc="-4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dirty="0">
                <a:latin typeface="Twinkl SemiBold" panose="02000000000000000000" pitchFamily="2" charset="0"/>
                <a:cs typeface="Comic Sans MS"/>
              </a:rPr>
              <a:t>Year</a:t>
            </a:r>
            <a:r>
              <a:rPr sz="1900" spc="-2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dirty="0">
                <a:latin typeface="Twinkl SemiBold" panose="02000000000000000000" pitchFamily="2" charset="0"/>
                <a:cs typeface="Comic Sans MS"/>
              </a:rPr>
              <a:t>1</a:t>
            </a:r>
            <a:r>
              <a:rPr sz="1900" spc="-3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spc="-20" dirty="0">
                <a:latin typeface="Twinkl SemiBold" panose="02000000000000000000" pitchFamily="2" charset="0"/>
                <a:cs typeface="Comic Sans MS"/>
              </a:rPr>
              <a:t>they </a:t>
            </a:r>
            <a:r>
              <a:rPr sz="1900" dirty="0">
                <a:latin typeface="Twinkl SemiBold" panose="02000000000000000000" pitchFamily="2" charset="0"/>
                <a:cs typeface="Comic Sans MS"/>
              </a:rPr>
              <a:t>will</a:t>
            </a:r>
            <a:r>
              <a:rPr sz="1900" spc="-3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dirty="0">
                <a:latin typeface="Twinkl SemiBold" panose="02000000000000000000" pitchFamily="2" charset="0"/>
                <a:cs typeface="Comic Sans MS"/>
              </a:rPr>
              <a:t>continue</a:t>
            </a:r>
            <a:r>
              <a:rPr sz="1900" spc="-5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dirty="0">
                <a:latin typeface="Twinkl SemiBold" panose="02000000000000000000" pitchFamily="2" charset="0"/>
                <a:cs typeface="Comic Sans MS"/>
              </a:rPr>
              <a:t>to</a:t>
            </a:r>
            <a:r>
              <a:rPr sz="1900" spc="-5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dirty="0">
                <a:latin typeface="Twinkl SemiBold" panose="02000000000000000000" pitchFamily="2" charset="0"/>
                <a:cs typeface="Comic Sans MS"/>
              </a:rPr>
              <a:t>receive</a:t>
            </a:r>
            <a:r>
              <a:rPr sz="1900" spc="-3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dirty="0">
                <a:latin typeface="Twinkl SemiBold" panose="02000000000000000000" pitchFamily="2" charset="0"/>
                <a:cs typeface="Comic Sans MS"/>
              </a:rPr>
              <a:t>support</a:t>
            </a:r>
            <a:r>
              <a:rPr sz="1900" spc="-5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dirty="0">
                <a:latin typeface="Twinkl SemiBold" panose="02000000000000000000" pitchFamily="2" charset="0"/>
                <a:cs typeface="Comic Sans MS"/>
              </a:rPr>
              <a:t>and</a:t>
            </a:r>
            <a:r>
              <a:rPr sz="1900" spc="-5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dirty="0">
                <a:latin typeface="Twinkl SemiBold" panose="02000000000000000000" pitchFamily="2" charset="0"/>
                <a:cs typeface="Comic Sans MS"/>
              </a:rPr>
              <a:t>intervention.</a:t>
            </a:r>
            <a:r>
              <a:rPr sz="1900" spc="-5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dirty="0">
                <a:latin typeface="Twinkl SemiBold" panose="02000000000000000000" pitchFamily="2" charset="0"/>
                <a:cs typeface="Comic Sans MS"/>
              </a:rPr>
              <a:t>They</a:t>
            </a:r>
            <a:r>
              <a:rPr sz="1900" spc="-4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dirty="0">
                <a:latin typeface="Twinkl SemiBold" panose="02000000000000000000" pitchFamily="2" charset="0"/>
                <a:cs typeface="Comic Sans MS"/>
              </a:rPr>
              <a:t>will</a:t>
            </a:r>
            <a:r>
              <a:rPr sz="1900" spc="-4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dirty="0">
                <a:latin typeface="Twinkl SemiBold" panose="02000000000000000000" pitchFamily="2" charset="0"/>
                <a:cs typeface="Comic Sans MS"/>
              </a:rPr>
              <a:t>then</a:t>
            </a:r>
            <a:r>
              <a:rPr sz="1900" spc="-5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spc="-10" dirty="0">
                <a:latin typeface="Twinkl SemiBold" panose="02000000000000000000" pitchFamily="2" charset="0"/>
                <a:cs typeface="Comic Sans MS"/>
              </a:rPr>
              <a:t>complete </a:t>
            </a:r>
            <a:r>
              <a:rPr sz="1900" dirty="0">
                <a:latin typeface="Twinkl SemiBold" panose="02000000000000000000" pitchFamily="2" charset="0"/>
                <a:cs typeface="Comic Sans MS"/>
              </a:rPr>
              <a:t>the</a:t>
            </a:r>
            <a:r>
              <a:rPr sz="1900" spc="-5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dirty="0">
                <a:latin typeface="Twinkl SemiBold" panose="02000000000000000000" pitchFamily="2" charset="0"/>
                <a:cs typeface="Comic Sans MS"/>
              </a:rPr>
              <a:t>phonic</a:t>
            </a:r>
            <a:r>
              <a:rPr sz="1900" spc="-5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dirty="0">
                <a:latin typeface="Twinkl SemiBold" panose="02000000000000000000" pitchFamily="2" charset="0"/>
                <a:cs typeface="Comic Sans MS"/>
              </a:rPr>
              <a:t>screening</a:t>
            </a:r>
            <a:r>
              <a:rPr sz="1900" spc="-2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dirty="0">
                <a:latin typeface="Twinkl SemiBold" panose="02000000000000000000" pitchFamily="2" charset="0"/>
                <a:cs typeface="Comic Sans MS"/>
              </a:rPr>
              <a:t>check</a:t>
            </a:r>
            <a:r>
              <a:rPr sz="1900" spc="-3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dirty="0">
                <a:latin typeface="Twinkl SemiBold" panose="02000000000000000000" pitchFamily="2" charset="0"/>
                <a:cs typeface="Comic Sans MS"/>
              </a:rPr>
              <a:t>in</a:t>
            </a:r>
            <a:r>
              <a:rPr sz="1900" spc="-4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dirty="0">
                <a:latin typeface="Twinkl SemiBold" panose="02000000000000000000" pitchFamily="2" charset="0"/>
                <a:cs typeface="Comic Sans MS"/>
              </a:rPr>
              <a:t>June</a:t>
            </a:r>
            <a:r>
              <a:rPr sz="1900" spc="-4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dirty="0">
                <a:latin typeface="Twinkl SemiBold" panose="02000000000000000000" pitchFamily="2" charset="0"/>
                <a:cs typeface="Comic Sans MS"/>
              </a:rPr>
              <a:t>202</a:t>
            </a:r>
            <a:r>
              <a:rPr lang="en-GB" sz="1900" dirty="0">
                <a:latin typeface="Twinkl SemiBold" panose="02000000000000000000" pitchFamily="2" charset="0"/>
                <a:cs typeface="Comic Sans MS"/>
              </a:rPr>
              <a:t>7</a:t>
            </a:r>
            <a:r>
              <a:rPr sz="1900" spc="-3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dirty="0">
                <a:latin typeface="Twinkl SemiBold" panose="02000000000000000000" pitchFamily="2" charset="0"/>
                <a:cs typeface="Comic Sans MS"/>
              </a:rPr>
              <a:t>when</a:t>
            </a:r>
            <a:r>
              <a:rPr sz="1900" spc="-4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dirty="0">
                <a:latin typeface="Twinkl SemiBold" panose="02000000000000000000" pitchFamily="2" charset="0"/>
                <a:cs typeface="Comic Sans MS"/>
              </a:rPr>
              <a:t>in</a:t>
            </a:r>
            <a:r>
              <a:rPr sz="1900" spc="-4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dirty="0">
                <a:latin typeface="Twinkl SemiBold" panose="02000000000000000000" pitchFamily="2" charset="0"/>
                <a:cs typeface="Comic Sans MS"/>
              </a:rPr>
              <a:t>Year</a:t>
            </a:r>
            <a:r>
              <a:rPr sz="1900" spc="-3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900" spc="-25" dirty="0">
                <a:latin typeface="Twinkl SemiBold" panose="02000000000000000000" pitchFamily="2" charset="0"/>
                <a:cs typeface="Comic Sans MS"/>
              </a:rPr>
              <a:t>2.</a:t>
            </a:r>
            <a:endParaRPr sz="1900" dirty="0">
              <a:latin typeface="Twinkl SemiBold" panose="02000000000000000000" pitchFamily="2" charset="0"/>
              <a:cs typeface="Comic Sans M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81782" y="282651"/>
            <a:ext cx="3359785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175" algn="ctr">
              <a:lnSpc>
                <a:spcPct val="100000"/>
              </a:lnSpc>
              <a:spcBef>
                <a:spcPts val="95"/>
              </a:spcBef>
            </a:pPr>
            <a:r>
              <a:rPr sz="2800" dirty="0">
                <a:latin typeface="Twinkl SemiBold" panose="02000000000000000000" pitchFamily="2" charset="0"/>
              </a:rPr>
              <a:t>Any</a:t>
            </a:r>
            <a:r>
              <a:rPr sz="2800" spc="-50" dirty="0">
                <a:latin typeface="Twinkl SemiBold" panose="02000000000000000000" pitchFamily="2" charset="0"/>
              </a:rPr>
              <a:t> </a:t>
            </a:r>
            <a:r>
              <a:rPr sz="2800" spc="-10" dirty="0">
                <a:latin typeface="Twinkl SemiBold" panose="02000000000000000000" pitchFamily="2" charset="0"/>
              </a:rPr>
              <a:t>Questions?</a:t>
            </a:r>
            <a:endParaRPr sz="2800" dirty="0">
              <a:latin typeface="Twinkl SemiBold" panose="02000000000000000000" pitchFamily="2" charset="0"/>
            </a:endParaRPr>
          </a:p>
          <a:p>
            <a:pPr algn="ctr">
              <a:lnSpc>
                <a:spcPct val="100000"/>
              </a:lnSpc>
            </a:pPr>
            <a:r>
              <a:rPr sz="2800" dirty="0">
                <a:latin typeface="Twinkl SemiBold" panose="02000000000000000000" pitchFamily="2" charset="0"/>
              </a:rPr>
              <a:t>Further</a:t>
            </a:r>
            <a:r>
              <a:rPr sz="2800" spc="-120" dirty="0">
                <a:latin typeface="Twinkl SemiBold" panose="02000000000000000000" pitchFamily="2" charset="0"/>
              </a:rPr>
              <a:t> </a:t>
            </a:r>
            <a:r>
              <a:rPr sz="2800" spc="-10" dirty="0">
                <a:latin typeface="Twinkl SemiBold" panose="02000000000000000000" pitchFamily="2" charset="0"/>
              </a:rPr>
              <a:t>information</a:t>
            </a:r>
            <a:endParaRPr sz="2800" dirty="0">
              <a:latin typeface="Twinkl SemiBold" panose="02000000000000000000" pitchFamily="2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62000" y="1600200"/>
            <a:ext cx="7299959" cy="341080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67665" indent="-342265">
              <a:lnSpc>
                <a:spcPts val="2280"/>
              </a:lnSpc>
              <a:spcBef>
                <a:spcPts val="105"/>
              </a:spcBef>
              <a:buClr>
                <a:srgbClr val="000000"/>
              </a:buClr>
              <a:buChar char="•"/>
              <a:tabLst>
                <a:tab pos="367665" algn="l"/>
              </a:tabLst>
            </a:pPr>
            <a:r>
              <a:rPr sz="2000" u="sng" dirty="0">
                <a:solidFill>
                  <a:srgbClr val="00B100"/>
                </a:solidFill>
                <a:uFill>
                  <a:solidFill>
                    <a:srgbClr val="00B100"/>
                  </a:solidFill>
                </a:uFill>
                <a:latin typeface="Twinkl SemiBold" panose="02000000000000000000" pitchFamily="2" charset="0"/>
                <a:cs typeface="Comic Sans MS"/>
                <a:hlinkClick r:id="rId2"/>
              </a:rPr>
              <a:t>www.phonicsplay.co.uk</a:t>
            </a:r>
            <a:r>
              <a:rPr sz="2000" spc="-45" dirty="0">
                <a:solidFill>
                  <a:srgbClr val="00B100"/>
                </a:solidFill>
                <a:latin typeface="Twinkl SemiBold" panose="02000000000000000000" pitchFamily="2" charset="0"/>
                <a:cs typeface="Comic Sans MS"/>
              </a:rPr>
              <a:t> </a:t>
            </a:r>
            <a:r>
              <a:rPr sz="2000" dirty="0">
                <a:latin typeface="Twinkl SemiBold" panose="02000000000000000000" pitchFamily="2" charset="0"/>
                <a:cs typeface="Comic Sans MS"/>
              </a:rPr>
              <a:t>has</a:t>
            </a:r>
            <a:r>
              <a:rPr sz="2000" spc="-2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000" dirty="0">
                <a:latin typeface="Twinkl SemiBold" panose="02000000000000000000" pitchFamily="2" charset="0"/>
                <a:cs typeface="Comic Sans MS"/>
              </a:rPr>
              <a:t>a</a:t>
            </a:r>
            <a:r>
              <a:rPr sz="2000" spc="-2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000" dirty="0">
                <a:latin typeface="Twinkl SemiBold" panose="02000000000000000000" pitchFamily="2" charset="0"/>
                <a:cs typeface="Comic Sans MS"/>
              </a:rPr>
              <a:t>range</a:t>
            </a:r>
            <a:r>
              <a:rPr sz="2000" spc="-1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000" dirty="0">
                <a:latin typeface="Twinkl SemiBold" panose="02000000000000000000" pitchFamily="2" charset="0"/>
                <a:cs typeface="Comic Sans MS"/>
              </a:rPr>
              <a:t>of</a:t>
            </a:r>
            <a:r>
              <a:rPr sz="2000" spc="-3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000" dirty="0">
                <a:latin typeface="Twinkl SemiBold" panose="02000000000000000000" pitchFamily="2" charset="0"/>
                <a:cs typeface="Comic Sans MS"/>
              </a:rPr>
              <a:t>phonic</a:t>
            </a:r>
            <a:r>
              <a:rPr sz="2000" spc="-2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000" dirty="0">
                <a:latin typeface="Twinkl SemiBold" panose="02000000000000000000" pitchFamily="2" charset="0"/>
                <a:cs typeface="Comic Sans MS"/>
              </a:rPr>
              <a:t>games</a:t>
            </a:r>
            <a:r>
              <a:rPr sz="2000" spc="-3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000" dirty="0">
                <a:latin typeface="Twinkl SemiBold" panose="02000000000000000000" pitchFamily="2" charset="0"/>
                <a:cs typeface="Comic Sans MS"/>
              </a:rPr>
              <a:t>to</a:t>
            </a:r>
            <a:r>
              <a:rPr sz="2000" spc="-4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000" spc="-10" dirty="0">
                <a:latin typeface="Twinkl SemiBold" panose="02000000000000000000" pitchFamily="2" charset="0"/>
                <a:cs typeface="Comic Sans MS"/>
              </a:rPr>
              <a:t>play.</a:t>
            </a:r>
            <a:r>
              <a:rPr lang="en-GB" sz="2000" spc="-1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000" dirty="0">
                <a:latin typeface="Twinkl SemiBold" panose="02000000000000000000" pitchFamily="2" charset="0"/>
                <a:cs typeface="Comic Sans MS"/>
              </a:rPr>
              <a:t>Including</a:t>
            </a:r>
            <a:r>
              <a:rPr sz="2000" spc="-3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000" dirty="0">
                <a:latin typeface="Twinkl SemiBold" panose="02000000000000000000" pitchFamily="2" charset="0"/>
                <a:cs typeface="Comic Sans MS"/>
              </a:rPr>
              <a:t>Picnic</a:t>
            </a:r>
            <a:r>
              <a:rPr sz="2000" spc="-3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000" dirty="0">
                <a:latin typeface="Twinkl SemiBold" panose="02000000000000000000" pitchFamily="2" charset="0"/>
                <a:cs typeface="Comic Sans MS"/>
              </a:rPr>
              <a:t>on</a:t>
            </a:r>
            <a:r>
              <a:rPr sz="2000" spc="-1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000" dirty="0">
                <a:latin typeface="Twinkl SemiBold" panose="02000000000000000000" pitchFamily="2" charset="0"/>
                <a:cs typeface="Comic Sans MS"/>
              </a:rPr>
              <a:t>Pluto</a:t>
            </a:r>
            <a:r>
              <a:rPr sz="2000" spc="-3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000" dirty="0">
                <a:latin typeface="Twinkl SemiBold" panose="02000000000000000000" pitchFamily="2" charset="0"/>
                <a:cs typeface="Comic Sans MS"/>
              </a:rPr>
              <a:t>with</a:t>
            </a:r>
            <a:r>
              <a:rPr sz="2000" spc="-4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000" dirty="0">
                <a:latin typeface="Twinkl SemiBold" panose="02000000000000000000" pitchFamily="2" charset="0"/>
                <a:cs typeface="Comic Sans MS"/>
              </a:rPr>
              <a:t>Obb</a:t>
            </a:r>
            <a:r>
              <a:rPr sz="2000" spc="-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000" dirty="0">
                <a:latin typeface="Twinkl SemiBold" panose="02000000000000000000" pitchFamily="2" charset="0"/>
                <a:cs typeface="Comic Sans MS"/>
              </a:rPr>
              <a:t>and</a:t>
            </a:r>
            <a:r>
              <a:rPr sz="2000" spc="-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000" spc="-25" dirty="0">
                <a:latin typeface="Twinkl SemiBold" panose="02000000000000000000" pitchFamily="2" charset="0"/>
                <a:cs typeface="Comic Sans MS"/>
              </a:rPr>
              <a:t>Bob</a:t>
            </a:r>
            <a:endParaRPr lang="en-GB" sz="2000" spc="-25" dirty="0">
              <a:latin typeface="Twinkl SemiBold" panose="02000000000000000000" pitchFamily="2" charset="0"/>
              <a:cs typeface="Comic Sans MS"/>
            </a:endParaRPr>
          </a:p>
          <a:p>
            <a:pPr marL="368300">
              <a:lnSpc>
                <a:spcPts val="2280"/>
              </a:lnSpc>
            </a:pPr>
            <a:endParaRPr sz="2000" dirty="0">
              <a:latin typeface="Twinkl SemiBold" panose="02000000000000000000" pitchFamily="2" charset="0"/>
              <a:cs typeface="Comic Sans MS"/>
            </a:endParaRPr>
          </a:p>
          <a:p>
            <a:pPr marL="367665" indent="-342265">
              <a:lnSpc>
                <a:spcPct val="100000"/>
              </a:lnSpc>
              <a:spcBef>
                <a:spcPts val="240"/>
              </a:spcBef>
              <a:buClr>
                <a:srgbClr val="000000"/>
              </a:buClr>
              <a:buChar char="•"/>
              <a:tabLst>
                <a:tab pos="367665" algn="l"/>
              </a:tabLst>
            </a:pPr>
            <a:r>
              <a:rPr sz="2000" u="sng" spc="-10" dirty="0">
                <a:solidFill>
                  <a:srgbClr val="00B100"/>
                </a:solidFill>
                <a:uFill>
                  <a:solidFill>
                    <a:srgbClr val="00B100"/>
                  </a:solidFill>
                </a:uFill>
                <a:latin typeface="Twinkl SemiBold" panose="02000000000000000000" pitchFamily="2" charset="0"/>
                <a:cs typeface="Comic Sans MS"/>
                <a:hlinkClick r:id="rId3"/>
              </a:rPr>
              <a:t>www.ictgames.co.uk</a:t>
            </a:r>
            <a:endParaRPr lang="en-GB" sz="2000" u="sng" spc="-10" dirty="0">
              <a:solidFill>
                <a:srgbClr val="00B100"/>
              </a:solidFill>
              <a:uFill>
                <a:solidFill>
                  <a:srgbClr val="00B100"/>
                </a:solidFill>
              </a:uFill>
              <a:latin typeface="Twinkl SemiBold" panose="02000000000000000000" pitchFamily="2" charset="0"/>
              <a:cs typeface="Comic Sans MS"/>
            </a:endParaRPr>
          </a:p>
          <a:p>
            <a:pPr marL="367665" indent="-342265">
              <a:lnSpc>
                <a:spcPct val="100000"/>
              </a:lnSpc>
              <a:spcBef>
                <a:spcPts val="240"/>
              </a:spcBef>
              <a:buClr>
                <a:srgbClr val="000000"/>
              </a:buClr>
              <a:buChar char="•"/>
              <a:tabLst>
                <a:tab pos="367665" algn="l"/>
              </a:tabLst>
            </a:pPr>
            <a:endParaRPr sz="2000" dirty="0">
              <a:latin typeface="Twinkl SemiBold" panose="02000000000000000000" pitchFamily="2" charset="0"/>
              <a:cs typeface="Comic Sans MS"/>
            </a:endParaRPr>
          </a:p>
          <a:p>
            <a:pPr marL="367665" indent="-342265">
              <a:lnSpc>
                <a:spcPct val="100000"/>
              </a:lnSpc>
              <a:spcBef>
                <a:spcPts val="240"/>
              </a:spcBef>
              <a:buClr>
                <a:srgbClr val="000000"/>
              </a:buClr>
              <a:buChar char="•"/>
              <a:tabLst>
                <a:tab pos="367665" algn="l"/>
              </a:tabLst>
            </a:pPr>
            <a:r>
              <a:rPr sz="2000" u="sng" spc="-10" dirty="0">
                <a:solidFill>
                  <a:srgbClr val="00B100"/>
                </a:solidFill>
                <a:uFill>
                  <a:solidFill>
                    <a:srgbClr val="00B100"/>
                  </a:solidFill>
                </a:uFill>
                <a:latin typeface="Twinkl SemiBold" panose="02000000000000000000" pitchFamily="2" charset="0"/>
                <a:cs typeface="Comic Sans MS"/>
                <a:hlinkClick r:id="rId4"/>
              </a:rPr>
              <a:t>www.topmarks.co.uk</a:t>
            </a:r>
            <a:endParaRPr lang="en-GB" sz="2000" u="sng" spc="-10" dirty="0">
              <a:solidFill>
                <a:srgbClr val="00B100"/>
              </a:solidFill>
              <a:uFill>
                <a:solidFill>
                  <a:srgbClr val="00B100"/>
                </a:solidFill>
              </a:uFill>
              <a:latin typeface="Twinkl SemiBold" panose="02000000000000000000" pitchFamily="2" charset="0"/>
              <a:cs typeface="Comic Sans MS"/>
            </a:endParaRPr>
          </a:p>
          <a:p>
            <a:pPr marL="367665" indent="-342265">
              <a:lnSpc>
                <a:spcPct val="100000"/>
              </a:lnSpc>
              <a:spcBef>
                <a:spcPts val="240"/>
              </a:spcBef>
              <a:buClr>
                <a:srgbClr val="000000"/>
              </a:buClr>
              <a:buChar char="•"/>
              <a:tabLst>
                <a:tab pos="367665" algn="l"/>
              </a:tabLst>
            </a:pPr>
            <a:endParaRPr sz="2000" dirty="0">
              <a:latin typeface="Twinkl SemiBold" panose="02000000000000000000" pitchFamily="2" charset="0"/>
              <a:cs typeface="Comic Sans MS"/>
            </a:endParaRPr>
          </a:p>
          <a:p>
            <a:pPr marL="368300" marR="18415" indent="-342900">
              <a:lnSpc>
                <a:spcPct val="90000"/>
              </a:lnSpc>
              <a:spcBef>
                <a:spcPts val="480"/>
              </a:spcBef>
              <a:buClr>
                <a:srgbClr val="000000"/>
              </a:buClr>
              <a:buChar char="•"/>
              <a:tabLst>
                <a:tab pos="368300" algn="l"/>
              </a:tabLst>
            </a:pPr>
            <a:r>
              <a:rPr sz="2000" u="sng" dirty="0">
                <a:solidFill>
                  <a:srgbClr val="00B100"/>
                </a:solidFill>
                <a:uFill>
                  <a:solidFill>
                    <a:srgbClr val="00B100"/>
                  </a:solidFill>
                </a:uFill>
                <a:latin typeface="Twinkl SemiBold" panose="02000000000000000000" pitchFamily="2" charset="0"/>
                <a:cs typeface="Comic Sans MS"/>
                <a:hlinkClick r:id="rId5"/>
              </a:rPr>
              <a:t>www.education.gov.uk</a:t>
            </a:r>
            <a:r>
              <a:rPr sz="2000" spc="-60" dirty="0">
                <a:solidFill>
                  <a:srgbClr val="00B100"/>
                </a:solidFill>
                <a:latin typeface="Twinkl SemiBold" panose="02000000000000000000" pitchFamily="2" charset="0"/>
                <a:cs typeface="Comic Sans MS"/>
              </a:rPr>
              <a:t> </a:t>
            </a:r>
            <a:r>
              <a:rPr sz="2000" dirty="0">
                <a:latin typeface="Twinkl SemiBold" panose="02000000000000000000" pitchFamily="2" charset="0"/>
                <a:cs typeface="Comic Sans MS"/>
              </a:rPr>
              <a:t>search</a:t>
            </a:r>
            <a:r>
              <a:rPr sz="2000" spc="-2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000" dirty="0">
                <a:latin typeface="Twinkl SemiBold" panose="02000000000000000000" pitchFamily="2" charset="0"/>
                <a:cs typeface="Comic Sans MS"/>
              </a:rPr>
              <a:t>for</a:t>
            </a:r>
            <a:r>
              <a:rPr sz="2000" spc="-3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000" dirty="0">
                <a:latin typeface="Twinkl SemiBold" panose="02000000000000000000" pitchFamily="2" charset="0"/>
                <a:cs typeface="Comic Sans MS"/>
              </a:rPr>
              <a:t>Year</a:t>
            </a:r>
            <a:r>
              <a:rPr sz="2000" spc="-2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000" dirty="0">
                <a:latin typeface="Twinkl SemiBold" panose="02000000000000000000" pitchFamily="2" charset="0"/>
                <a:cs typeface="Comic Sans MS"/>
              </a:rPr>
              <a:t>1</a:t>
            </a:r>
            <a:r>
              <a:rPr sz="2000" spc="-2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lang="en-GB" sz="2000" dirty="0">
                <a:latin typeface="Twinkl SemiBold" panose="02000000000000000000" pitchFamily="2" charset="0"/>
                <a:cs typeface="Comic Sans MS"/>
              </a:rPr>
              <a:t>Phonics</a:t>
            </a:r>
            <a:r>
              <a:rPr sz="2000" spc="-3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000" spc="-10" dirty="0">
                <a:latin typeface="Twinkl SemiBold" panose="02000000000000000000" pitchFamily="2" charset="0"/>
                <a:cs typeface="Comic Sans MS"/>
              </a:rPr>
              <a:t>screening </a:t>
            </a:r>
            <a:r>
              <a:rPr sz="2000" dirty="0">
                <a:latin typeface="Twinkl SemiBold" panose="02000000000000000000" pitchFamily="2" charset="0"/>
                <a:cs typeface="Comic Sans MS"/>
              </a:rPr>
              <a:t>check</a:t>
            </a:r>
            <a:r>
              <a:rPr sz="2000" spc="-4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000" dirty="0">
                <a:latin typeface="Twinkl SemiBold" panose="02000000000000000000" pitchFamily="2" charset="0"/>
                <a:cs typeface="Comic Sans MS"/>
              </a:rPr>
              <a:t>for</a:t>
            </a:r>
            <a:r>
              <a:rPr sz="2000" spc="-4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000" dirty="0">
                <a:latin typeface="Twinkl SemiBold" panose="02000000000000000000" pitchFamily="2" charset="0"/>
                <a:cs typeface="Comic Sans MS"/>
              </a:rPr>
              <a:t>further</a:t>
            </a:r>
            <a:r>
              <a:rPr sz="2000" spc="-3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000" dirty="0">
                <a:latin typeface="Twinkl SemiBold" panose="02000000000000000000" pitchFamily="2" charset="0"/>
                <a:cs typeface="Comic Sans MS"/>
              </a:rPr>
              <a:t>information</a:t>
            </a:r>
            <a:r>
              <a:rPr sz="2000" spc="-5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000" dirty="0">
                <a:latin typeface="Twinkl SemiBold" panose="02000000000000000000" pitchFamily="2" charset="0"/>
                <a:cs typeface="Comic Sans MS"/>
              </a:rPr>
              <a:t>and</a:t>
            </a:r>
            <a:r>
              <a:rPr sz="2000" spc="-2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000" dirty="0">
                <a:latin typeface="Twinkl SemiBold" panose="02000000000000000000" pitchFamily="2" charset="0"/>
                <a:cs typeface="Comic Sans MS"/>
              </a:rPr>
              <a:t>examples</a:t>
            </a:r>
            <a:r>
              <a:rPr sz="2000" spc="-3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000" dirty="0">
                <a:latin typeface="Twinkl SemiBold" panose="02000000000000000000" pitchFamily="2" charset="0"/>
                <a:cs typeface="Comic Sans MS"/>
              </a:rPr>
              <a:t>of</a:t>
            </a:r>
            <a:r>
              <a:rPr sz="2000" spc="-3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000" dirty="0">
                <a:latin typeface="Twinkl SemiBold" panose="02000000000000000000" pitchFamily="2" charset="0"/>
                <a:cs typeface="Comic Sans MS"/>
              </a:rPr>
              <a:t>what</a:t>
            </a:r>
            <a:r>
              <a:rPr sz="2000" spc="-3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000" spc="-25" dirty="0">
                <a:latin typeface="Twinkl SemiBold" panose="02000000000000000000" pitchFamily="2" charset="0"/>
                <a:cs typeface="Comic Sans MS"/>
              </a:rPr>
              <a:t>the </a:t>
            </a:r>
            <a:r>
              <a:rPr sz="2000" dirty="0">
                <a:latin typeface="Twinkl SemiBold" panose="02000000000000000000" pitchFamily="2" charset="0"/>
                <a:cs typeface="Comic Sans MS"/>
              </a:rPr>
              <a:t>check</a:t>
            </a:r>
            <a:r>
              <a:rPr sz="2000" spc="-3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000" dirty="0">
                <a:latin typeface="Twinkl SemiBold" panose="02000000000000000000" pitchFamily="2" charset="0"/>
                <a:cs typeface="Comic Sans MS"/>
              </a:rPr>
              <a:t>will</a:t>
            </a:r>
            <a:r>
              <a:rPr sz="2000" spc="-1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000" dirty="0">
                <a:latin typeface="Twinkl SemiBold" panose="02000000000000000000" pitchFamily="2" charset="0"/>
                <a:cs typeface="Comic Sans MS"/>
              </a:rPr>
              <a:t>look</a:t>
            </a:r>
            <a:r>
              <a:rPr sz="2000" spc="-4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000" dirty="0">
                <a:latin typeface="Twinkl SemiBold" panose="02000000000000000000" pitchFamily="2" charset="0"/>
                <a:cs typeface="Comic Sans MS"/>
              </a:rPr>
              <a:t>like.</a:t>
            </a:r>
            <a:r>
              <a:rPr sz="2000" spc="-1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000" dirty="0">
                <a:latin typeface="Twinkl SemiBold" panose="02000000000000000000" pitchFamily="2" charset="0"/>
                <a:cs typeface="Comic Sans MS"/>
              </a:rPr>
              <a:t>NB</a:t>
            </a:r>
            <a:r>
              <a:rPr sz="2000" spc="-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000" dirty="0">
                <a:latin typeface="Twinkl SemiBold" panose="02000000000000000000" pitchFamily="2" charset="0"/>
                <a:cs typeface="Comic Sans MS"/>
              </a:rPr>
              <a:t>this</a:t>
            </a:r>
            <a:r>
              <a:rPr sz="2000" spc="-2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000" dirty="0">
                <a:latin typeface="Twinkl SemiBold" panose="02000000000000000000" pitchFamily="2" charset="0"/>
                <a:cs typeface="Comic Sans MS"/>
              </a:rPr>
              <a:t>is</a:t>
            </a:r>
            <a:r>
              <a:rPr sz="2000" spc="-1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000" dirty="0">
                <a:latin typeface="Twinkl SemiBold" panose="02000000000000000000" pitchFamily="2" charset="0"/>
                <a:cs typeface="Comic Sans MS"/>
              </a:rPr>
              <a:t>an</a:t>
            </a:r>
            <a:r>
              <a:rPr sz="2000" spc="-1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000" dirty="0">
                <a:latin typeface="Twinkl SemiBold" panose="02000000000000000000" pitchFamily="2" charset="0"/>
                <a:cs typeface="Comic Sans MS"/>
              </a:rPr>
              <a:t>example</a:t>
            </a:r>
            <a:r>
              <a:rPr sz="2000" spc="-1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000" dirty="0">
                <a:latin typeface="Twinkl SemiBold" panose="02000000000000000000" pitchFamily="2" charset="0"/>
                <a:cs typeface="Comic Sans MS"/>
              </a:rPr>
              <a:t>as</a:t>
            </a:r>
            <a:r>
              <a:rPr lang="en-GB" sz="2000" dirty="0">
                <a:latin typeface="Twinkl SemiBold" panose="02000000000000000000" pitchFamily="2" charset="0"/>
                <a:cs typeface="Comic Sans MS"/>
              </a:rPr>
              <a:t> teachers will not see the check</a:t>
            </a:r>
            <a:r>
              <a:rPr sz="2000" spc="-2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000" dirty="0">
                <a:latin typeface="Twinkl SemiBold" panose="02000000000000000000" pitchFamily="2" charset="0"/>
                <a:cs typeface="Comic Sans MS"/>
              </a:rPr>
              <a:t>until</a:t>
            </a:r>
            <a:r>
              <a:rPr sz="2000" spc="-3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lang="en-GB" sz="2000" spc="-30" dirty="0">
                <a:latin typeface="Twinkl SemiBold" panose="02000000000000000000" pitchFamily="2" charset="0"/>
                <a:cs typeface="Comic Sans MS"/>
              </a:rPr>
              <a:t>the </a:t>
            </a:r>
            <a:r>
              <a:rPr sz="2000" dirty="0">
                <a:latin typeface="Twinkl SemiBold" panose="02000000000000000000" pitchFamily="2" charset="0"/>
                <a:cs typeface="Comic Sans MS"/>
              </a:rPr>
              <a:t>week</a:t>
            </a:r>
            <a:r>
              <a:rPr sz="2000" spc="-2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000" dirty="0">
                <a:latin typeface="Twinkl SemiBold" panose="02000000000000000000" pitchFamily="2" charset="0"/>
                <a:cs typeface="Comic Sans MS"/>
              </a:rPr>
              <a:t>commencing</a:t>
            </a:r>
            <a:r>
              <a:rPr sz="2000" spc="-4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lang="en-GB" sz="2000" spc="-20" dirty="0">
                <a:latin typeface="Twinkl SemiBold" panose="02000000000000000000" pitchFamily="2" charset="0"/>
                <a:cs typeface="Comic Sans MS"/>
              </a:rPr>
              <a:t>8</a:t>
            </a:r>
            <a:r>
              <a:rPr sz="1950" spc="-30" baseline="25641" dirty="0" err="1">
                <a:latin typeface="Twinkl SemiBold" panose="02000000000000000000" pitchFamily="2" charset="0"/>
                <a:cs typeface="Comic Sans MS"/>
              </a:rPr>
              <a:t>th</a:t>
            </a:r>
            <a:r>
              <a:rPr sz="1950" spc="-30" baseline="25641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000" dirty="0">
                <a:latin typeface="Twinkl SemiBold" panose="02000000000000000000" pitchFamily="2" charset="0"/>
                <a:cs typeface="Comic Sans MS"/>
              </a:rPr>
              <a:t>June</a:t>
            </a:r>
            <a:r>
              <a:rPr sz="2000" spc="-10" dirty="0">
                <a:latin typeface="Twinkl SemiBold" panose="02000000000000000000" pitchFamily="2" charset="0"/>
                <a:cs typeface="Comic Sans MS"/>
              </a:rPr>
              <a:t> 20</a:t>
            </a:r>
            <a:r>
              <a:rPr lang="en-GB" sz="2000" spc="-10" dirty="0">
                <a:latin typeface="Twinkl SemiBold" panose="02000000000000000000" pitchFamily="2" charset="0"/>
                <a:cs typeface="Comic Sans MS"/>
              </a:rPr>
              <a:t>25</a:t>
            </a:r>
            <a:r>
              <a:rPr sz="2000" spc="-10" dirty="0">
                <a:latin typeface="Twinkl SemiBold" panose="02000000000000000000" pitchFamily="2" charset="0"/>
                <a:cs typeface="Comic Sans MS"/>
              </a:rPr>
              <a:t>.</a:t>
            </a:r>
            <a:endParaRPr sz="2000" dirty="0">
              <a:latin typeface="Twinkl SemiBold" panose="02000000000000000000" pitchFamily="2" charset="0"/>
              <a:cs typeface="Comic Sans M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533400" y="1315376"/>
            <a:ext cx="8382000" cy="4227247"/>
          </a:xfrm>
          <a:prstGeom prst="rect">
            <a:avLst/>
          </a:prstGeom>
        </p:spPr>
        <p:txBody>
          <a:bodyPr vert="horz" wrap="square" lIns="0" tIns="71755" rIns="0" bIns="0" rtlCol="0">
            <a:spAutoFit/>
          </a:bodyPr>
          <a:lstStyle/>
          <a:p>
            <a:pPr marL="406400" marR="991235" indent="-343535">
              <a:lnSpc>
                <a:spcPts val="1920"/>
              </a:lnSpc>
              <a:spcBef>
                <a:spcPts val="565"/>
              </a:spcBef>
              <a:buChar char="•"/>
              <a:tabLst>
                <a:tab pos="406400" algn="l"/>
              </a:tabLst>
            </a:pPr>
            <a:r>
              <a:rPr dirty="0">
                <a:latin typeface="Twinkl SemiBold" panose="02000000000000000000" pitchFamily="2" charset="0"/>
              </a:rPr>
              <a:t>The</a:t>
            </a:r>
            <a:r>
              <a:rPr spc="-25" dirty="0">
                <a:latin typeface="Twinkl SemiBold" panose="02000000000000000000" pitchFamily="2" charset="0"/>
              </a:rPr>
              <a:t> </a:t>
            </a:r>
            <a:r>
              <a:rPr dirty="0">
                <a:latin typeface="Twinkl SemiBold" panose="02000000000000000000" pitchFamily="2" charset="0"/>
              </a:rPr>
              <a:t>screening</a:t>
            </a:r>
            <a:r>
              <a:rPr spc="10" dirty="0">
                <a:latin typeface="Twinkl SemiBold" panose="02000000000000000000" pitchFamily="2" charset="0"/>
              </a:rPr>
              <a:t> </a:t>
            </a:r>
            <a:r>
              <a:rPr dirty="0">
                <a:latin typeface="Twinkl SemiBold" panose="02000000000000000000" pitchFamily="2" charset="0"/>
              </a:rPr>
              <a:t>check</a:t>
            </a:r>
            <a:r>
              <a:rPr spc="-25" dirty="0">
                <a:latin typeface="Twinkl SemiBold" panose="02000000000000000000" pitchFamily="2" charset="0"/>
              </a:rPr>
              <a:t> </a:t>
            </a:r>
            <a:r>
              <a:rPr dirty="0">
                <a:latin typeface="Twinkl SemiBold" panose="02000000000000000000" pitchFamily="2" charset="0"/>
              </a:rPr>
              <a:t>is</a:t>
            </a:r>
            <a:r>
              <a:rPr spc="-10" dirty="0">
                <a:latin typeface="Twinkl SemiBold" panose="02000000000000000000" pitchFamily="2" charset="0"/>
              </a:rPr>
              <a:t> </a:t>
            </a:r>
            <a:r>
              <a:rPr dirty="0">
                <a:latin typeface="Twinkl SemiBold" panose="02000000000000000000" pitchFamily="2" charset="0"/>
              </a:rPr>
              <a:t>a</a:t>
            </a:r>
            <a:r>
              <a:rPr spc="-15" dirty="0">
                <a:latin typeface="Twinkl SemiBold" panose="02000000000000000000" pitchFamily="2" charset="0"/>
              </a:rPr>
              <a:t> </a:t>
            </a:r>
            <a:r>
              <a:rPr dirty="0">
                <a:latin typeface="Twinkl SemiBold" panose="02000000000000000000" pitchFamily="2" charset="0"/>
              </a:rPr>
              <a:t>statutory</a:t>
            </a:r>
            <a:r>
              <a:rPr spc="-45" dirty="0">
                <a:latin typeface="Twinkl SemiBold" panose="02000000000000000000" pitchFamily="2" charset="0"/>
              </a:rPr>
              <a:t> </a:t>
            </a:r>
            <a:r>
              <a:rPr dirty="0">
                <a:latin typeface="Twinkl SemiBold" panose="02000000000000000000" pitchFamily="2" charset="0"/>
              </a:rPr>
              <a:t>requirement</a:t>
            </a:r>
            <a:r>
              <a:rPr spc="-10" dirty="0">
                <a:latin typeface="Twinkl SemiBold" panose="02000000000000000000" pitchFamily="2" charset="0"/>
              </a:rPr>
              <a:t> </a:t>
            </a:r>
            <a:r>
              <a:rPr spc="-25" dirty="0">
                <a:latin typeface="Twinkl SemiBold" panose="02000000000000000000" pitchFamily="2" charset="0"/>
              </a:rPr>
              <a:t>and </a:t>
            </a:r>
            <a:r>
              <a:rPr dirty="0">
                <a:latin typeface="Twinkl SemiBold" panose="02000000000000000000" pitchFamily="2" charset="0"/>
              </a:rPr>
              <a:t>therefore</a:t>
            </a:r>
            <a:r>
              <a:rPr spc="-5" dirty="0">
                <a:latin typeface="Twinkl SemiBold" panose="02000000000000000000" pitchFamily="2" charset="0"/>
              </a:rPr>
              <a:t> </a:t>
            </a:r>
            <a:r>
              <a:rPr dirty="0">
                <a:latin typeface="Twinkl SemiBold" panose="02000000000000000000" pitchFamily="2" charset="0"/>
              </a:rPr>
              <a:t>compulsory</a:t>
            </a:r>
            <a:r>
              <a:rPr spc="-20" dirty="0">
                <a:latin typeface="Twinkl SemiBold" panose="02000000000000000000" pitchFamily="2" charset="0"/>
              </a:rPr>
              <a:t> </a:t>
            </a:r>
            <a:r>
              <a:rPr dirty="0">
                <a:latin typeface="Twinkl SemiBold" panose="02000000000000000000" pitchFamily="2" charset="0"/>
              </a:rPr>
              <a:t>for</a:t>
            </a:r>
            <a:r>
              <a:rPr spc="-10" dirty="0">
                <a:latin typeface="Twinkl SemiBold" panose="02000000000000000000" pitchFamily="2" charset="0"/>
              </a:rPr>
              <a:t> </a:t>
            </a:r>
            <a:r>
              <a:rPr dirty="0">
                <a:latin typeface="Twinkl SemiBold" panose="02000000000000000000" pitchFamily="2" charset="0"/>
              </a:rPr>
              <a:t>schools</a:t>
            </a:r>
            <a:r>
              <a:rPr spc="-25" dirty="0">
                <a:latin typeface="Twinkl SemiBold" panose="02000000000000000000" pitchFamily="2" charset="0"/>
              </a:rPr>
              <a:t> </a:t>
            </a:r>
            <a:r>
              <a:rPr dirty="0">
                <a:latin typeface="Twinkl SemiBold" panose="02000000000000000000" pitchFamily="2" charset="0"/>
              </a:rPr>
              <a:t>to</a:t>
            </a:r>
            <a:r>
              <a:rPr spc="-5" dirty="0">
                <a:latin typeface="Twinkl SemiBold" panose="02000000000000000000" pitchFamily="2" charset="0"/>
              </a:rPr>
              <a:t> </a:t>
            </a:r>
            <a:r>
              <a:rPr spc="-10" dirty="0">
                <a:latin typeface="Twinkl SemiBold" panose="02000000000000000000" pitchFamily="2" charset="0"/>
              </a:rPr>
              <a:t>administer</a:t>
            </a:r>
            <a:r>
              <a:rPr lang="en-GB" spc="-10" dirty="0">
                <a:latin typeface="Twinkl SemiBold" panose="02000000000000000000" pitchFamily="2" charset="0"/>
              </a:rPr>
              <a:t>.</a:t>
            </a:r>
            <a:endParaRPr dirty="0">
              <a:latin typeface="Twinkl SemiBold" panose="02000000000000000000" pitchFamily="2" charset="0"/>
            </a:endParaRPr>
          </a:p>
          <a:p>
            <a:pPr>
              <a:lnSpc>
                <a:spcPct val="100000"/>
              </a:lnSpc>
              <a:spcBef>
                <a:spcPts val="110"/>
              </a:spcBef>
              <a:buFont typeface="Comic Sans MS"/>
              <a:buChar char="•"/>
            </a:pPr>
            <a:endParaRPr dirty="0">
              <a:latin typeface="Twinkl SemiBold" panose="02000000000000000000" pitchFamily="2" charset="0"/>
            </a:endParaRPr>
          </a:p>
          <a:p>
            <a:pPr marL="406400" marR="30480" indent="-343535">
              <a:lnSpc>
                <a:spcPct val="80000"/>
              </a:lnSpc>
              <a:buChar char="•"/>
              <a:tabLst>
                <a:tab pos="406400" algn="l"/>
              </a:tabLst>
            </a:pPr>
            <a:r>
              <a:rPr dirty="0">
                <a:latin typeface="Twinkl SemiBold" panose="02000000000000000000" pitchFamily="2" charset="0"/>
              </a:rPr>
              <a:t>It</a:t>
            </a:r>
            <a:r>
              <a:rPr spc="-25" dirty="0">
                <a:latin typeface="Twinkl SemiBold" panose="02000000000000000000" pitchFamily="2" charset="0"/>
              </a:rPr>
              <a:t> </a:t>
            </a:r>
            <a:r>
              <a:rPr dirty="0">
                <a:latin typeface="Twinkl SemiBold" panose="02000000000000000000" pitchFamily="2" charset="0"/>
              </a:rPr>
              <a:t>is</a:t>
            </a:r>
            <a:r>
              <a:rPr spc="-15" dirty="0">
                <a:latin typeface="Twinkl SemiBold" panose="02000000000000000000" pitchFamily="2" charset="0"/>
              </a:rPr>
              <a:t> </a:t>
            </a:r>
            <a:r>
              <a:rPr dirty="0">
                <a:latin typeface="Twinkl SemiBold" panose="02000000000000000000" pitchFamily="2" charset="0"/>
              </a:rPr>
              <a:t>a</a:t>
            </a:r>
            <a:r>
              <a:rPr spc="-15" dirty="0">
                <a:latin typeface="Twinkl SemiBold" panose="02000000000000000000" pitchFamily="2" charset="0"/>
              </a:rPr>
              <a:t> </a:t>
            </a:r>
            <a:r>
              <a:rPr lang="en-GB" dirty="0">
                <a:latin typeface="Twinkl SemiBold" panose="02000000000000000000" pitchFamily="2" charset="0"/>
              </a:rPr>
              <a:t>light-touch</a:t>
            </a:r>
            <a:r>
              <a:rPr spc="-35" dirty="0">
                <a:latin typeface="Twinkl SemiBold" panose="02000000000000000000" pitchFamily="2" charset="0"/>
              </a:rPr>
              <a:t> </a:t>
            </a:r>
            <a:r>
              <a:rPr dirty="0">
                <a:latin typeface="Twinkl SemiBold" panose="02000000000000000000" pitchFamily="2" charset="0"/>
              </a:rPr>
              <a:t>assessment to</a:t>
            </a:r>
            <a:r>
              <a:rPr spc="-15" dirty="0">
                <a:latin typeface="Twinkl SemiBold" panose="02000000000000000000" pitchFamily="2" charset="0"/>
              </a:rPr>
              <a:t> </a:t>
            </a:r>
            <a:r>
              <a:rPr dirty="0">
                <a:latin typeface="Twinkl SemiBold" panose="02000000000000000000" pitchFamily="2" charset="0"/>
              </a:rPr>
              <a:t>confirm</a:t>
            </a:r>
            <a:r>
              <a:rPr spc="-35" dirty="0">
                <a:latin typeface="Twinkl SemiBold" panose="02000000000000000000" pitchFamily="2" charset="0"/>
              </a:rPr>
              <a:t> </a:t>
            </a:r>
            <a:r>
              <a:rPr dirty="0">
                <a:latin typeface="Twinkl SemiBold" panose="02000000000000000000" pitchFamily="2" charset="0"/>
              </a:rPr>
              <a:t>whether</a:t>
            </a:r>
            <a:r>
              <a:rPr spc="-15" dirty="0">
                <a:latin typeface="Twinkl SemiBold" panose="02000000000000000000" pitchFamily="2" charset="0"/>
              </a:rPr>
              <a:t> </a:t>
            </a:r>
            <a:r>
              <a:rPr spc="-10" dirty="0">
                <a:latin typeface="Twinkl SemiBold" panose="02000000000000000000" pitchFamily="2" charset="0"/>
              </a:rPr>
              <a:t>individual </a:t>
            </a:r>
            <a:r>
              <a:rPr dirty="0">
                <a:latin typeface="Twinkl SemiBold" panose="02000000000000000000" pitchFamily="2" charset="0"/>
              </a:rPr>
              <a:t>pupils have</a:t>
            </a:r>
            <a:r>
              <a:rPr spc="-15" dirty="0">
                <a:latin typeface="Twinkl SemiBold" panose="02000000000000000000" pitchFamily="2" charset="0"/>
              </a:rPr>
              <a:t> </a:t>
            </a:r>
            <a:r>
              <a:rPr dirty="0">
                <a:latin typeface="Twinkl SemiBold" panose="02000000000000000000" pitchFamily="2" charset="0"/>
              </a:rPr>
              <a:t>learnt phonic</a:t>
            </a:r>
            <a:r>
              <a:rPr spc="-15" dirty="0">
                <a:latin typeface="Twinkl SemiBold" panose="02000000000000000000" pitchFamily="2" charset="0"/>
              </a:rPr>
              <a:t> </a:t>
            </a:r>
            <a:r>
              <a:rPr dirty="0">
                <a:latin typeface="Twinkl SemiBold" panose="02000000000000000000" pitchFamily="2" charset="0"/>
              </a:rPr>
              <a:t>decoding to</a:t>
            </a:r>
            <a:r>
              <a:rPr spc="-30" dirty="0">
                <a:latin typeface="Twinkl SemiBold" panose="02000000000000000000" pitchFamily="2" charset="0"/>
              </a:rPr>
              <a:t> </a:t>
            </a:r>
            <a:r>
              <a:rPr dirty="0">
                <a:latin typeface="Twinkl SemiBold" panose="02000000000000000000" pitchFamily="2" charset="0"/>
              </a:rPr>
              <a:t>an</a:t>
            </a:r>
            <a:r>
              <a:rPr spc="-10" dirty="0">
                <a:latin typeface="Twinkl SemiBold" panose="02000000000000000000" pitchFamily="2" charset="0"/>
              </a:rPr>
              <a:t> appropriate </a:t>
            </a:r>
            <a:r>
              <a:rPr dirty="0">
                <a:latin typeface="Twinkl SemiBold" panose="02000000000000000000" pitchFamily="2" charset="0"/>
              </a:rPr>
              <a:t>standard</a:t>
            </a:r>
            <a:r>
              <a:rPr spc="-10" dirty="0">
                <a:latin typeface="Twinkl SemiBold" panose="02000000000000000000" pitchFamily="2" charset="0"/>
              </a:rPr>
              <a:t> </a:t>
            </a:r>
            <a:r>
              <a:rPr dirty="0">
                <a:latin typeface="Twinkl SemiBold" panose="02000000000000000000" pitchFamily="2" charset="0"/>
              </a:rPr>
              <a:t>and</a:t>
            </a:r>
            <a:r>
              <a:rPr spc="-15" dirty="0">
                <a:latin typeface="Twinkl SemiBold" panose="02000000000000000000" pitchFamily="2" charset="0"/>
              </a:rPr>
              <a:t> </a:t>
            </a:r>
            <a:r>
              <a:rPr dirty="0">
                <a:latin typeface="Twinkl SemiBold" panose="02000000000000000000" pitchFamily="2" charset="0"/>
              </a:rPr>
              <a:t>to</a:t>
            </a:r>
            <a:r>
              <a:rPr spc="-35" dirty="0">
                <a:latin typeface="Twinkl SemiBold" panose="02000000000000000000" pitchFamily="2" charset="0"/>
              </a:rPr>
              <a:t> </a:t>
            </a:r>
            <a:r>
              <a:rPr dirty="0">
                <a:latin typeface="Twinkl SemiBold" panose="02000000000000000000" pitchFamily="2" charset="0"/>
              </a:rPr>
              <a:t>identify</a:t>
            </a:r>
            <a:r>
              <a:rPr spc="-30" dirty="0">
                <a:latin typeface="Twinkl SemiBold" panose="02000000000000000000" pitchFamily="2" charset="0"/>
              </a:rPr>
              <a:t> </a:t>
            </a:r>
            <a:r>
              <a:rPr dirty="0">
                <a:latin typeface="Twinkl SemiBold" panose="02000000000000000000" pitchFamily="2" charset="0"/>
              </a:rPr>
              <a:t>those</a:t>
            </a:r>
            <a:r>
              <a:rPr spc="-30" dirty="0">
                <a:latin typeface="Twinkl SemiBold" panose="02000000000000000000" pitchFamily="2" charset="0"/>
              </a:rPr>
              <a:t> </a:t>
            </a:r>
            <a:r>
              <a:rPr dirty="0">
                <a:latin typeface="Twinkl SemiBold" panose="02000000000000000000" pitchFamily="2" charset="0"/>
              </a:rPr>
              <a:t>pupils</a:t>
            </a:r>
            <a:r>
              <a:rPr spc="-10" dirty="0">
                <a:latin typeface="Twinkl SemiBold" panose="02000000000000000000" pitchFamily="2" charset="0"/>
              </a:rPr>
              <a:t> </a:t>
            </a:r>
            <a:r>
              <a:rPr dirty="0">
                <a:latin typeface="Twinkl SemiBold" panose="02000000000000000000" pitchFamily="2" charset="0"/>
              </a:rPr>
              <a:t>who</a:t>
            </a:r>
            <a:r>
              <a:rPr spc="-35" dirty="0">
                <a:latin typeface="Twinkl SemiBold" panose="02000000000000000000" pitchFamily="2" charset="0"/>
              </a:rPr>
              <a:t> </a:t>
            </a:r>
            <a:r>
              <a:rPr dirty="0">
                <a:latin typeface="Twinkl SemiBold" panose="02000000000000000000" pitchFamily="2" charset="0"/>
              </a:rPr>
              <a:t>require</a:t>
            </a:r>
            <a:r>
              <a:rPr spc="-15" dirty="0">
                <a:latin typeface="Twinkl SemiBold" panose="02000000000000000000" pitchFamily="2" charset="0"/>
              </a:rPr>
              <a:t> </a:t>
            </a:r>
            <a:r>
              <a:rPr spc="-10" dirty="0">
                <a:latin typeface="Twinkl SemiBold" panose="02000000000000000000" pitchFamily="2" charset="0"/>
              </a:rPr>
              <a:t>extra support.</a:t>
            </a:r>
            <a:endParaRPr dirty="0">
              <a:latin typeface="Twinkl SemiBold" panose="02000000000000000000" pitchFamily="2" charset="0"/>
            </a:endParaRPr>
          </a:p>
          <a:p>
            <a:pPr>
              <a:lnSpc>
                <a:spcPct val="100000"/>
              </a:lnSpc>
              <a:spcBef>
                <a:spcPts val="75"/>
              </a:spcBef>
              <a:buFont typeface="Comic Sans MS"/>
              <a:buChar char="•"/>
            </a:pPr>
            <a:endParaRPr dirty="0">
              <a:latin typeface="Twinkl SemiBold" panose="02000000000000000000" pitchFamily="2" charset="0"/>
            </a:endParaRPr>
          </a:p>
          <a:p>
            <a:pPr marL="406400" marR="52705" indent="-343535">
              <a:lnSpc>
                <a:spcPts val="1920"/>
              </a:lnSpc>
              <a:buChar char="•"/>
              <a:tabLst>
                <a:tab pos="406400" algn="l"/>
              </a:tabLst>
            </a:pPr>
            <a:r>
              <a:rPr dirty="0">
                <a:latin typeface="Twinkl SemiBold" panose="02000000000000000000" pitchFamily="2" charset="0"/>
              </a:rPr>
              <a:t>The</a:t>
            </a:r>
            <a:r>
              <a:rPr spc="-20" dirty="0">
                <a:latin typeface="Twinkl SemiBold" panose="02000000000000000000" pitchFamily="2" charset="0"/>
              </a:rPr>
              <a:t> </a:t>
            </a:r>
            <a:r>
              <a:rPr dirty="0">
                <a:latin typeface="Twinkl SemiBold" panose="02000000000000000000" pitchFamily="2" charset="0"/>
              </a:rPr>
              <a:t>screening</a:t>
            </a:r>
            <a:r>
              <a:rPr spc="20" dirty="0">
                <a:latin typeface="Twinkl SemiBold" panose="02000000000000000000" pitchFamily="2" charset="0"/>
              </a:rPr>
              <a:t> </a:t>
            </a:r>
            <a:r>
              <a:rPr dirty="0">
                <a:latin typeface="Twinkl SemiBold" panose="02000000000000000000" pitchFamily="2" charset="0"/>
              </a:rPr>
              <a:t>check</a:t>
            </a:r>
            <a:r>
              <a:rPr spc="-15" dirty="0">
                <a:latin typeface="Twinkl SemiBold" panose="02000000000000000000" pitchFamily="2" charset="0"/>
              </a:rPr>
              <a:t> </a:t>
            </a:r>
            <a:r>
              <a:rPr dirty="0">
                <a:latin typeface="Twinkl SemiBold" panose="02000000000000000000" pitchFamily="2" charset="0"/>
              </a:rPr>
              <a:t>will</a:t>
            </a:r>
            <a:r>
              <a:rPr spc="-15" dirty="0">
                <a:latin typeface="Twinkl SemiBold" panose="02000000000000000000" pitchFamily="2" charset="0"/>
              </a:rPr>
              <a:t> </a:t>
            </a:r>
            <a:r>
              <a:rPr dirty="0">
                <a:latin typeface="Twinkl SemiBold" panose="02000000000000000000" pitchFamily="2" charset="0"/>
              </a:rPr>
              <a:t>only</a:t>
            </a:r>
            <a:r>
              <a:rPr spc="-10" dirty="0">
                <a:latin typeface="Twinkl SemiBold" panose="02000000000000000000" pitchFamily="2" charset="0"/>
              </a:rPr>
              <a:t> </a:t>
            </a:r>
            <a:r>
              <a:rPr dirty="0">
                <a:latin typeface="Twinkl SemiBold" panose="02000000000000000000" pitchFamily="2" charset="0"/>
              </a:rPr>
              <a:t>confirm</a:t>
            </a:r>
            <a:r>
              <a:rPr spc="-25" dirty="0">
                <a:latin typeface="Twinkl SemiBold" panose="02000000000000000000" pitchFamily="2" charset="0"/>
              </a:rPr>
              <a:t> </a:t>
            </a:r>
            <a:r>
              <a:rPr dirty="0">
                <a:latin typeface="Twinkl SemiBold" panose="02000000000000000000" pitchFamily="2" charset="0"/>
              </a:rPr>
              <a:t>what</a:t>
            </a:r>
            <a:r>
              <a:rPr spc="-20" dirty="0">
                <a:latin typeface="Twinkl SemiBold" panose="02000000000000000000" pitchFamily="2" charset="0"/>
              </a:rPr>
              <a:t> </a:t>
            </a:r>
            <a:r>
              <a:rPr dirty="0">
                <a:latin typeface="Twinkl SemiBold" panose="02000000000000000000" pitchFamily="2" charset="0"/>
              </a:rPr>
              <a:t>we</a:t>
            </a:r>
            <a:r>
              <a:rPr spc="-5" dirty="0">
                <a:latin typeface="Twinkl SemiBold" panose="02000000000000000000" pitchFamily="2" charset="0"/>
              </a:rPr>
              <a:t> </a:t>
            </a:r>
            <a:r>
              <a:rPr dirty="0">
                <a:latin typeface="Twinkl SemiBold" panose="02000000000000000000" pitchFamily="2" charset="0"/>
              </a:rPr>
              <a:t>already</a:t>
            </a:r>
            <a:r>
              <a:rPr spc="5" dirty="0">
                <a:latin typeface="Twinkl SemiBold" panose="02000000000000000000" pitchFamily="2" charset="0"/>
              </a:rPr>
              <a:t> </a:t>
            </a:r>
            <a:r>
              <a:rPr spc="-20" dirty="0">
                <a:latin typeface="Twinkl SemiBold" panose="02000000000000000000" pitchFamily="2" charset="0"/>
              </a:rPr>
              <a:t>know </a:t>
            </a:r>
            <a:r>
              <a:rPr dirty="0">
                <a:latin typeface="Twinkl SemiBold" panose="02000000000000000000" pitchFamily="2" charset="0"/>
              </a:rPr>
              <a:t>about</a:t>
            </a:r>
            <a:r>
              <a:rPr spc="-30" dirty="0">
                <a:latin typeface="Twinkl SemiBold" panose="02000000000000000000" pitchFamily="2" charset="0"/>
              </a:rPr>
              <a:t> </a:t>
            </a:r>
            <a:r>
              <a:rPr dirty="0">
                <a:latin typeface="Twinkl SemiBold" panose="02000000000000000000" pitchFamily="2" charset="0"/>
              </a:rPr>
              <a:t>your</a:t>
            </a:r>
            <a:r>
              <a:rPr spc="-20" dirty="0">
                <a:latin typeface="Twinkl SemiBold" panose="02000000000000000000" pitchFamily="2" charset="0"/>
              </a:rPr>
              <a:t> </a:t>
            </a:r>
            <a:r>
              <a:rPr dirty="0">
                <a:latin typeface="Twinkl SemiBold" panose="02000000000000000000" pitchFamily="2" charset="0"/>
              </a:rPr>
              <a:t>child’s</a:t>
            </a:r>
            <a:r>
              <a:rPr spc="-20" dirty="0">
                <a:latin typeface="Twinkl SemiBold" panose="02000000000000000000" pitchFamily="2" charset="0"/>
              </a:rPr>
              <a:t> </a:t>
            </a:r>
            <a:r>
              <a:rPr lang="en-GB" dirty="0">
                <a:latin typeface="Twinkl SemiBold" panose="02000000000000000000" pitchFamily="2" charset="0"/>
              </a:rPr>
              <a:t>phonics</a:t>
            </a:r>
            <a:r>
              <a:rPr spc="-10" dirty="0">
                <a:latin typeface="Twinkl SemiBold" panose="02000000000000000000" pitchFamily="2" charset="0"/>
              </a:rPr>
              <a:t> </a:t>
            </a:r>
            <a:r>
              <a:rPr dirty="0">
                <a:latin typeface="Twinkl SemiBold" panose="02000000000000000000" pitchFamily="2" charset="0"/>
              </a:rPr>
              <a:t>decoding</a:t>
            </a:r>
            <a:r>
              <a:rPr spc="-15" dirty="0">
                <a:latin typeface="Twinkl SemiBold" panose="02000000000000000000" pitchFamily="2" charset="0"/>
              </a:rPr>
              <a:t> </a:t>
            </a:r>
            <a:r>
              <a:rPr spc="-10" dirty="0">
                <a:latin typeface="Twinkl SemiBold" panose="02000000000000000000" pitchFamily="2" charset="0"/>
              </a:rPr>
              <a:t>ability.</a:t>
            </a:r>
            <a:endParaRPr dirty="0">
              <a:latin typeface="Twinkl SemiBold" panose="02000000000000000000" pitchFamily="2" charset="0"/>
            </a:endParaRPr>
          </a:p>
          <a:p>
            <a:pPr>
              <a:lnSpc>
                <a:spcPct val="100000"/>
              </a:lnSpc>
              <a:spcBef>
                <a:spcPts val="114"/>
              </a:spcBef>
              <a:buFont typeface="Comic Sans MS"/>
              <a:buChar char="•"/>
            </a:pPr>
            <a:endParaRPr dirty="0">
              <a:latin typeface="Twinkl SemiBold" panose="02000000000000000000" pitchFamily="2" charset="0"/>
            </a:endParaRPr>
          </a:p>
          <a:p>
            <a:pPr marL="406400" marR="193040" indent="-343535">
              <a:lnSpc>
                <a:spcPct val="80000"/>
              </a:lnSpc>
              <a:buChar char="•"/>
              <a:tabLst>
                <a:tab pos="406400" algn="l"/>
              </a:tabLst>
            </a:pPr>
            <a:r>
              <a:rPr dirty="0">
                <a:latin typeface="Twinkl SemiBold" panose="02000000000000000000" pitchFamily="2" charset="0"/>
              </a:rPr>
              <a:t>The</a:t>
            </a:r>
            <a:r>
              <a:rPr spc="-30" dirty="0">
                <a:latin typeface="Twinkl SemiBold" panose="02000000000000000000" pitchFamily="2" charset="0"/>
              </a:rPr>
              <a:t> </a:t>
            </a:r>
            <a:r>
              <a:rPr dirty="0">
                <a:latin typeface="Twinkl SemiBold" panose="02000000000000000000" pitchFamily="2" charset="0"/>
              </a:rPr>
              <a:t>check</a:t>
            </a:r>
            <a:r>
              <a:rPr spc="-30" dirty="0">
                <a:latin typeface="Twinkl SemiBold" panose="02000000000000000000" pitchFamily="2" charset="0"/>
              </a:rPr>
              <a:t> </a:t>
            </a:r>
            <a:r>
              <a:rPr dirty="0">
                <a:latin typeface="Twinkl SemiBold" panose="02000000000000000000" pitchFamily="2" charset="0"/>
              </a:rPr>
              <a:t>will</a:t>
            </a:r>
            <a:r>
              <a:rPr spc="-25" dirty="0">
                <a:latin typeface="Twinkl SemiBold" panose="02000000000000000000" pitchFamily="2" charset="0"/>
              </a:rPr>
              <a:t> </a:t>
            </a:r>
            <a:r>
              <a:rPr dirty="0">
                <a:latin typeface="Twinkl SemiBold" panose="02000000000000000000" pitchFamily="2" charset="0"/>
              </a:rPr>
              <a:t>be</a:t>
            </a:r>
            <a:r>
              <a:rPr spc="-10" dirty="0">
                <a:latin typeface="Twinkl SemiBold" panose="02000000000000000000" pitchFamily="2" charset="0"/>
              </a:rPr>
              <a:t> </a:t>
            </a:r>
            <a:r>
              <a:rPr dirty="0">
                <a:latin typeface="Twinkl SemiBold" panose="02000000000000000000" pitchFamily="2" charset="0"/>
              </a:rPr>
              <a:t>administered</a:t>
            </a:r>
            <a:r>
              <a:rPr spc="-20" dirty="0">
                <a:latin typeface="Twinkl SemiBold" panose="02000000000000000000" pitchFamily="2" charset="0"/>
              </a:rPr>
              <a:t> </a:t>
            </a:r>
            <a:r>
              <a:rPr lang="en-GB" spc="-20" dirty="0">
                <a:latin typeface="Twinkl SemiBold" panose="02000000000000000000" pitchFamily="2" charset="0"/>
              </a:rPr>
              <a:t>week commencing Monday,</a:t>
            </a:r>
            <a:r>
              <a:rPr spc="-10" dirty="0">
                <a:latin typeface="Twinkl SemiBold" panose="02000000000000000000" pitchFamily="2" charset="0"/>
              </a:rPr>
              <a:t> </a:t>
            </a:r>
            <a:r>
              <a:rPr lang="en-GB" spc="-10" dirty="0">
                <a:latin typeface="Twinkl SemiBold" panose="02000000000000000000" pitchFamily="2" charset="0"/>
              </a:rPr>
              <a:t>8</a:t>
            </a:r>
            <a:r>
              <a:rPr baseline="25641" dirty="0" err="1">
                <a:latin typeface="Twinkl SemiBold" panose="02000000000000000000" pitchFamily="2" charset="0"/>
              </a:rPr>
              <a:t>th</a:t>
            </a:r>
            <a:r>
              <a:rPr spc="292" baseline="25641" dirty="0">
                <a:latin typeface="Twinkl SemiBold" panose="02000000000000000000" pitchFamily="2" charset="0"/>
              </a:rPr>
              <a:t> </a:t>
            </a:r>
            <a:r>
              <a:rPr spc="-20" dirty="0">
                <a:latin typeface="Twinkl SemiBold" panose="02000000000000000000" pitchFamily="2" charset="0"/>
              </a:rPr>
              <a:t>June </a:t>
            </a:r>
            <a:r>
              <a:rPr spc="-10" dirty="0">
                <a:latin typeface="Twinkl SemiBold" panose="02000000000000000000" pitchFamily="2" charset="0"/>
              </a:rPr>
              <a:t>20</a:t>
            </a:r>
            <a:r>
              <a:rPr lang="en-GB" spc="-10" dirty="0">
                <a:latin typeface="Twinkl SemiBold" panose="02000000000000000000" pitchFamily="2" charset="0"/>
              </a:rPr>
              <a:t>25</a:t>
            </a:r>
            <a:r>
              <a:rPr spc="-10" dirty="0">
                <a:latin typeface="Twinkl SemiBold" panose="02000000000000000000" pitchFamily="2" charset="0"/>
              </a:rPr>
              <a:t>.</a:t>
            </a:r>
            <a:endParaRPr dirty="0">
              <a:latin typeface="Twinkl SemiBold" panose="02000000000000000000" pitchFamily="2" charset="0"/>
            </a:endParaRPr>
          </a:p>
        </p:txBody>
      </p:sp>
      <p:sp>
        <p:nvSpPr>
          <p:cNvPr id="6" name="object 2">
            <a:extLst>
              <a:ext uri="{FF2B5EF4-FFF2-40B4-BE49-F238E27FC236}">
                <a16:creationId xmlns:a16="http://schemas.microsoft.com/office/drawing/2014/main" id="{EDC30014-D4D3-4F0D-8D30-44B758614E7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064001" y="638683"/>
            <a:ext cx="211582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dirty="0">
                <a:latin typeface="Twinkl SemiBold" panose="02000000000000000000" pitchFamily="2" charset="0"/>
              </a:rPr>
              <a:t>Key</a:t>
            </a:r>
            <a:r>
              <a:rPr sz="3600" spc="-65" dirty="0">
                <a:latin typeface="Twinkl SemiBold" panose="02000000000000000000" pitchFamily="2" charset="0"/>
              </a:rPr>
              <a:t> </a:t>
            </a:r>
            <a:r>
              <a:rPr sz="3600" spc="-10" dirty="0">
                <a:latin typeface="Twinkl SemiBold" panose="02000000000000000000" pitchFamily="2" charset="0"/>
              </a:rPr>
              <a:t>Facts</a:t>
            </a:r>
            <a:endParaRPr sz="3600" dirty="0">
              <a:latin typeface="Twinkl SemiBold" panose="02000000000000000000" pitchFamily="2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64001" y="638683"/>
            <a:ext cx="211582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dirty="0">
                <a:latin typeface="Twinkl SemiBold" panose="02000000000000000000" pitchFamily="2" charset="0"/>
              </a:rPr>
              <a:t>Key</a:t>
            </a:r>
            <a:r>
              <a:rPr sz="3600" spc="-65" dirty="0">
                <a:latin typeface="Twinkl SemiBold" panose="02000000000000000000" pitchFamily="2" charset="0"/>
              </a:rPr>
              <a:t> </a:t>
            </a:r>
            <a:r>
              <a:rPr sz="3600" spc="-10" dirty="0">
                <a:latin typeface="Twinkl SemiBold" panose="02000000000000000000" pitchFamily="2" charset="0"/>
              </a:rPr>
              <a:t>Facts</a:t>
            </a:r>
            <a:endParaRPr sz="3600" dirty="0">
              <a:latin typeface="Twinkl SemiBold" panose="02000000000000000000" pitchFamily="2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95300" y="1600200"/>
            <a:ext cx="8153400" cy="3116046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355600" marR="5080" indent="-342900">
              <a:lnSpc>
                <a:spcPct val="80100"/>
              </a:lnSpc>
              <a:spcBef>
                <a:spcPts val="580"/>
              </a:spcBef>
              <a:buChar char="•"/>
              <a:tabLst>
                <a:tab pos="355600" algn="l"/>
              </a:tabLst>
            </a:pPr>
            <a:r>
              <a:rPr sz="2400" dirty="0">
                <a:latin typeface="Twinkl SemiBold" panose="02000000000000000000" pitchFamily="2" charset="0"/>
                <a:cs typeface="Comic Sans MS"/>
              </a:rPr>
              <a:t>The</a:t>
            </a:r>
            <a:r>
              <a:rPr sz="2400" spc="-3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400" dirty="0">
                <a:latin typeface="Twinkl SemiBold" panose="02000000000000000000" pitchFamily="2" charset="0"/>
                <a:cs typeface="Comic Sans MS"/>
              </a:rPr>
              <a:t>phonics</a:t>
            </a:r>
            <a:r>
              <a:rPr sz="2400" spc="-2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400" dirty="0">
                <a:latin typeface="Twinkl SemiBold" panose="02000000000000000000" pitchFamily="2" charset="0"/>
                <a:cs typeface="Comic Sans MS"/>
              </a:rPr>
              <a:t>screening</a:t>
            </a:r>
            <a:r>
              <a:rPr sz="2400" spc="-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400" dirty="0">
                <a:latin typeface="Twinkl SemiBold" panose="02000000000000000000" pitchFamily="2" charset="0"/>
                <a:cs typeface="Comic Sans MS"/>
              </a:rPr>
              <a:t>check</a:t>
            </a:r>
            <a:r>
              <a:rPr sz="2400" spc="-3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400" dirty="0">
                <a:latin typeface="Twinkl SemiBold" panose="02000000000000000000" pitchFamily="2" charset="0"/>
                <a:cs typeface="Comic Sans MS"/>
              </a:rPr>
              <a:t>is</a:t>
            </a:r>
            <a:r>
              <a:rPr sz="2400" spc="-2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400" dirty="0">
                <a:latin typeface="Twinkl SemiBold" panose="02000000000000000000" pitchFamily="2" charset="0"/>
                <a:cs typeface="Comic Sans MS"/>
              </a:rPr>
              <a:t>designed</a:t>
            </a:r>
            <a:r>
              <a:rPr sz="2400" spc="-1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400" dirty="0">
                <a:latin typeface="Twinkl SemiBold" panose="02000000000000000000" pitchFamily="2" charset="0"/>
                <a:cs typeface="Comic Sans MS"/>
              </a:rPr>
              <a:t>to</a:t>
            </a:r>
            <a:r>
              <a:rPr sz="2400" spc="-2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400" dirty="0">
                <a:latin typeface="Twinkl SemiBold" panose="02000000000000000000" pitchFamily="2" charset="0"/>
                <a:cs typeface="Comic Sans MS"/>
              </a:rPr>
              <a:t>confirm</a:t>
            </a:r>
            <a:r>
              <a:rPr sz="2400" spc="-5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400" spc="-10" dirty="0">
                <a:latin typeface="Twinkl SemiBold" panose="02000000000000000000" pitchFamily="2" charset="0"/>
                <a:cs typeface="Comic Sans MS"/>
              </a:rPr>
              <a:t>whether </a:t>
            </a:r>
            <a:r>
              <a:rPr sz="2400" dirty="0">
                <a:latin typeface="Twinkl SemiBold" panose="02000000000000000000" pitchFamily="2" charset="0"/>
                <a:cs typeface="Comic Sans MS"/>
              </a:rPr>
              <a:t>individual</a:t>
            </a:r>
            <a:r>
              <a:rPr sz="2400" spc="-3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400" dirty="0">
                <a:latin typeface="Twinkl SemiBold" panose="02000000000000000000" pitchFamily="2" charset="0"/>
                <a:cs typeface="Comic Sans MS"/>
              </a:rPr>
              <a:t>children</a:t>
            </a:r>
            <a:r>
              <a:rPr sz="2400" spc="-4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400" dirty="0">
                <a:latin typeface="Twinkl SemiBold" panose="02000000000000000000" pitchFamily="2" charset="0"/>
                <a:cs typeface="Comic Sans MS"/>
              </a:rPr>
              <a:t>have</a:t>
            </a:r>
            <a:r>
              <a:rPr sz="2400" spc="-3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400" dirty="0">
                <a:latin typeface="Twinkl SemiBold" panose="02000000000000000000" pitchFamily="2" charset="0"/>
                <a:cs typeface="Comic Sans MS"/>
              </a:rPr>
              <a:t>learnt</a:t>
            </a:r>
            <a:r>
              <a:rPr sz="2400" spc="-2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400" dirty="0">
                <a:latin typeface="Twinkl SemiBold" panose="02000000000000000000" pitchFamily="2" charset="0"/>
                <a:cs typeface="Comic Sans MS"/>
              </a:rPr>
              <a:t>sufficient</a:t>
            </a:r>
            <a:r>
              <a:rPr sz="2400" spc="-5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400" dirty="0">
                <a:latin typeface="Twinkl SemiBold" panose="02000000000000000000" pitchFamily="2" charset="0"/>
                <a:cs typeface="Comic Sans MS"/>
              </a:rPr>
              <a:t>phonic</a:t>
            </a:r>
            <a:r>
              <a:rPr sz="2400" spc="-3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400" spc="-10" dirty="0">
                <a:latin typeface="Twinkl SemiBold" panose="02000000000000000000" pitchFamily="2" charset="0"/>
                <a:cs typeface="Comic Sans MS"/>
              </a:rPr>
              <a:t>decoding </a:t>
            </a:r>
            <a:r>
              <a:rPr sz="2400" dirty="0">
                <a:latin typeface="Twinkl SemiBold" panose="02000000000000000000" pitchFamily="2" charset="0"/>
                <a:cs typeface="Comic Sans MS"/>
              </a:rPr>
              <a:t>and</a:t>
            </a:r>
            <a:r>
              <a:rPr sz="2400" spc="-2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400" dirty="0">
                <a:latin typeface="Twinkl SemiBold" panose="02000000000000000000" pitchFamily="2" charset="0"/>
                <a:cs typeface="Comic Sans MS"/>
              </a:rPr>
              <a:t>blending</a:t>
            </a:r>
            <a:r>
              <a:rPr sz="2400" spc="-1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400" dirty="0">
                <a:latin typeface="Twinkl SemiBold" panose="02000000000000000000" pitchFamily="2" charset="0"/>
                <a:cs typeface="Comic Sans MS"/>
              </a:rPr>
              <a:t>skills</a:t>
            </a:r>
            <a:r>
              <a:rPr sz="2400" spc="-4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400" dirty="0">
                <a:latin typeface="Twinkl SemiBold" panose="02000000000000000000" pitchFamily="2" charset="0"/>
                <a:cs typeface="Comic Sans MS"/>
              </a:rPr>
              <a:t>to</a:t>
            </a:r>
            <a:r>
              <a:rPr sz="2400" spc="-3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400" dirty="0">
                <a:latin typeface="Twinkl SemiBold" panose="02000000000000000000" pitchFamily="2" charset="0"/>
                <a:cs typeface="Comic Sans MS"/>
              </a:rPr>
              <a:t>an</a:t>
            </a:r>
            <a:r>
              <a:rPr sz="2400" spc="-2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400" dirty="0">
                <a:latin typeface="Twinkl SemiBold" panose="02000000000000000000" pitchFamily="2" charset="0"/>
                <a:cs typeface="Comic Sans MS"/>
              </a:rPr>
              <a:t>appropriate</a:t>
            </a:r>
            <a:r>
              <a:rPr sz="2400" spc="-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400" spc="-10" dirty="0">
                <a:latin typeface="Twinkl SemiBold" panose="02000000000000000000" pitchFamily="2" charset="0"/>
                <a:cs typeface="Comic Sans MS"/>
              </a:rPr>
              <a:t>standard.</a:t>
            </a:r>
            <a:endParaRPr sz="2400" dirty="0">
              <a:latin typeface="Twinkl SemiBold" panose="02000000000000000000" pitchFamily="2" charset="0"/>
              <a:cs typeface="Comic Sans MS"/>
            </a:endParaRPr>
          </a:p>
          <a:p>
            <a:pPr>
              <a:lnSpc>
                <a:spcPct val="100000"/>
              </a:lnSpc>
              <a:spcBef>
                <a:spcPts val="75"/>
              </a:spcBef>
              <a:buFont typeface="Comic Sans MS"/>
              <a:buChar char="•"/>
            </a:pPr>
            <a:endParaRPr sz="2400" dirty="0">
              <a:latin typeface="Twinkl SemiBold" panose="02000000000000000000" pitchFamily="2" charset="0"/>
              <a:cs typeface="Comic Sans MS"/>
            </a:endParaRPr>
          </a:p>
          <a:p>
            <a:pPr marL="355600" marR="516890" indent="-342900">
              <a:lnSpc>
                <a:spcPts val="1920"/>
              </a:lnSpc>
              <a:buChar char="•"/>
              <a:tabLst>
                <a:tab pos="355600" algn="l"/>
              </a:tabLst>
            </a:pPr>
            <a:r>
              <a:rPr sz="2400" dirty="0">
                <a:latin typeface="Twinkl SemiBold" panose="02000000000000000000" pitchFamily="2" charset="0"/>
                <a:cs typeface="Comic Sans MS"/>
              </a:rPr>
              <a:t>Schools’</a:t>
            </a:r>
            <a:r>
              <a:rPr sz="2400" spc="-5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400" dirty="0">
                <a:latin typeface="Twinkl SemiBold" panose="02000000000000000000" pitchFamily="2" charset="0"/>
                <a:cs typeface="Comic Sans MS"/>
              </a:rPr>
              <a:t>results</a:t>
            </a:r>
            <a:r>
              <a:rPr sz="2400" spc="-2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400" dirty="0">
                <a:latin typeface="Twinkl SemiBold" panose="02000000000000000000" pitchFamily="2" charset="0"/>
                <a:cs typeface="Comic Sans MS"/>
              </a:rPr>
              <a:t>will</a:t>
            </a:r>
            <a:r>
              <a:rPr sz="2400" spc="-3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400" dirty="0">
                <a:latin typeface="Twinkl SemiBold" panose="02000000000000000000" pitchFamily="2" charset="0"/>
                <a:cs typeface="Comic Sans MS"/>
              </a:rPr>
              <a:t>not</a:t>
            </a:r>
            <a:r>
              <a:rPr sz="2400" spc="-3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400" dirty="0">
                <a:latin typeface="Twinkl SemiBold" panose="02000000000000000000" pitchFamily="2" charset="0"/>
                <a:cs typeface="Comic Sans MS"/>
              </a:rPr>
              <a:t>be</a:t>
            </a:r>
            <a:r>
              <a:rPr sz="2400" spc="-2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400" dirty="0">
                <a:latin typeface="Twinkl SemiBold" panose="02000000000000000000" pitchFamily="2" charset="0"/>
                <a:cs typeface="Comic Sans MS"/>
              </a:rPr>
              <a:t>published</a:t>
            </a:r>
            <a:r>
              <a:rPr sz="2400" spc="-2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400" dirty="0">
                <a:latin typeface="Twinkl SemiBold" panose="02000000000000000000" pitchFamily="2" charset="0"/>
                <a:cs typeface="Comic Sans MS"/>
              </a:rPr>
              <a:t>but</a:t>
            </a:r>
            <a:r>
              <a:rPr sz="2400" spc="-3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400" dirty="0">
                <a:latin typeface="Twinkl SemiBold" panose="02000000000000000000" pitchFamily="2" charset="0"/>
                <a:cs typeface="Comic Sans MS"/>
              </a:rPr>
              <a:t>parents</a:t>
            </a:r>
            <a:r>
              <a:rPr sz="2400" spc="-1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400" dirty="0">
                <a:latin typeface="Twinkl SemiBold" panose="02000000000000000000" pitchFamily="2" charset="0"/>
                <a:cs typeface="Comic Sans MS"/>
              </a:rPr>
              <a:t>will</a:t>
            </a:r>
            <a:r>
              <a:rPr sz="2400" spc="-2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400" spc="-25" dirty="0">
                <a:latin typeface="Twinkl SemiBold" panose="02000000000000000000" pitchFamily="2" charset="0"/>
                <a:cs typeface="Comic Sans MS"/>
              </a:rPr>
              <a:t>be </a:t>
            </a:r>
            <a:r>
              <a:rPr sz="2400" dirty="0">
                <a:latin typeface="Twinkl SemiBold" panose="02000000000000000000" pitchFamily="2" charset="0"/>
                <a:cs typeface="Comic Sans MS"/>
              </a:rPr>
              <a:t>informed</a:t>
            </a:r>
            <a:r>
              <a:rPr sz="2400" spc="-4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400" dirty="0">
                <a:latin typeface="Twinkl SemiBold" panose="02000000000000000000" pitchFamily="2" charset="0"/>
                <a:cs typeface="Comic Sans MS"/>
              </a:rPr>
              <a:t>as</a:t>
            </a:r>
            <a:r>
              <a:rPr sz="2400" spc="-1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400" dirty="0">
                <a:latin typeface="Twinkl SemiBold" panose="02000000000000000000" pitchFamily="2" charset="0"/>
                <a:cs typeface="Comic Sans MS"/>
              </a:rPr>
              <a:t>to</a:t>
            </a:r>
            <a:r>
              <a:rPr sz="2400" spc="-2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400" dirty="0">
                <a:latin typeface="Twinkl SemiBold" panose="02000000000000000000" pitchFamily="2" charset="0"/>
                <a:cs typeface="Comic Sans MS"/>
              </a:rPr>
              <a:t>how</a:t>
            </a:r>
            <a:r>
              <a:rPr sz="2400" spc="-4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400" dirty="0">
                <a:latin typeface="Twinkl SemiBold" panose="02000000000000000000" pitchFamily="2" charset="0"/>
                <a:cs typeface="Comic Sans MS"/>
              </a:rPr>
              <a:t>your</a:t>
            </a:r>
            <a:r>
              <a:rPr sz="2400" spc="-2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400" dirty="0">
                <a:latin typeface="Twinkl SemiBold" panose="02000000000000000000" pitchFamily="2" charset="0"/>
                <a:cs typeface="Comic Sans MS"/>
              </a:rPr>
              <a:t>child</a:t>
            </a:r>
            <a:r>
              <a:rPr sz="2400" spc="-2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400" spc="-10" dirty="0">
                <a:latin typeface="Twinkl SemiBold" panose="02000000000000000000" pitchFamily="2" charset="0"/>
                <a:cs typeface="Comic Sans MS"/>
              </a:rPr>
              <a:t>performed.</a:t>
            </a:r>
            <a:endParaRPr sz="2400" dirty="0">
              <a:latin typeface="Twinkl SemiBold" panose="02000000000000000000" pitchFamily="2" charset="0"/>
              <a:cs typeface="Comic Sans MS"/>
            </a:endParaRPr>
          </a:p>
          <a:p>
            <a:pPr>
              <a:lnSpc>
                <a:spcPct val="100000"/>
              </a:lnSpc>
              <a:spcBef>
                <a:spcPts val="110"/>
              </a:spcBef>
              <a:buFont typeface="Comic Sans MS"/>
              <a:buChar char="•"/>
            </a:pPr>
            <a:endParaRPr sz="2400" dirty="0">
              <a:latin typeface="Twinkl SemiBold" panose="02000000000000000000" pitchFamily="2" charset="0"/>
              <a:cs typeface="Comic Sans MS"/>
            </a:endParaRPr>
          </a:p>
          <a:p>
            <a:pPr marL="355600" marR="379095" indent="-342900">
              <a:lnSpc>
                <a:spcPct val="80000"/>
              </a:lnSpc>
              <a:spcBef>
                <a:spcPts val="5"/>
              </a:spcBef>
              <a:buChar char="•"/>
              <a:tabLst>
                <a:tab pos="355600" algn="l"/>
              </a:tabLst>
            </a:pPr>
            <a:r>
              <a:rPr sz="2400" dirty="0">
                <a:latin typeface="Twinkl SemiBold" panose="02000000000000000000" pitchFamily="2" charset="0"/>
                <a:cs typeface="Comic Sans MS"/>
              </a:rPr>
              <a:t>Data</a:t>
            </a:r>
            <a:r>
              <a:rPr sz="2400" spc="-3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400" dirty="0">
                <a:latin typeface="Twinkl SemiBold" panose="02000000000000000000" pitchFamily="2" charset="0"/>
                <a:cs typeface="Comic Sans MS"/>
              </a:rPr>
              <a:t>will</a:t>
            </a:r>
            <a:r>
              <a:rPr sz="2400" spc="-1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400" dirty="0">
                <a:latin typeface="Twinkl SemiBold" panose="02000000000000000000" pitchFamily="2" charset="0"/>
                <a:cs typeface="Comic Sans MS"/>
              </a:rPr>
              <a:t>be</a:t>
            </a:r>
            <a:r>
              <a:rPr sz="2400" spc="-3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400" dirty="0">
                <a:latin typeface="Twinkl SemiBold" panose="02000000000000000000" pitchFamily="2" charset="0"/>
                <a:cs typeface="Comic Sans MS"/>
              </a:rPr>
              <a:t>available for</a:t>
            </a:r>
            <a:r>
              <a:rPr sz="2400" spc="-2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400" dirty="0">
                <a:latin typeface="Twinkl SemiBold" panose="02000000000000000000" pitchFamily="2" charset="0"/>
                <a:cs typeface="Comic Sans MS"/>
              </a:rPr>
              <a:t>use</a:t>
            </a:r>
            <a:r>
              <a:rPr sz="2400" spc="-1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400" dirty="0">
                <a:latin typeface="Twinkl SemiBold" panose="02000000000000000000" pitchFamily="2" charset="0"/>
                <a:cs typeface="Comic Sans MS"/>
              </a:rPr>
              <a:t>by</a:t>
            </a:r>
            <a:r>
              <a:rPr sz="2400" spc="-2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400" dirty="0">
                <a:latin typeface="Twinkl SemiBold" panose="02000000000000000000" pitchFamily="2" charset="0"/>
                <a:cs typeface="Comic Sans MS"/>
              </a:rPr>
              <a:t>schools,</a:t>
            </a:r>
            <a:r>
              <a:rPr sz="2400" spc="-5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400" dirty="0">
                <a:latin typeface="Twinkl SemiBold" panose="02000000000000000000" pitchFamily="2" charset="0"/>
                <a:cs typeface="Comic Sans MS"/>
              </a:rPr>
              <a:t>local</a:t>
            </a:r>
            <a:r>
              <a:rPr sz="2400" spc="-2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400" spc="-10" dirty="0">
                <a:latin typeface="Twinkl SemiBold" panose="02000000000000000000" pitchFamily="2" charset="0"/>
                <a:cs typeface="Comic Sans MS"/>
              </a:rPr>
              <a:t>authorities </a:t>
            </a:r>
            <a:r>
              <a:rPr sz="2400" dirty="0">
                <a:latin typeface="Twinkl SemiBold" panose="02000000000000000000" pitchFamily="2" charset="0"/>
                <a:cs typeface="Comic Sans MS"/>
              </a:rPr>
              <a:t>and</a:t>
            </a:r>
            <a:r>
              <a:rPr sz="2400" spc="-2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400" dirty="0">
                <a:latin typeface="Twinkl SemiBold" panose="02000000000000000000" pitchFamily="2" charset="0"/>
                <a:cs typeface="Comic Sans MS"/>
              </a:rPr>
              <a:t>Ofsted</a:t>
            </a:r>
            <a:r>
              <a:rPr sz="2400" spc="-4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400" dirty="0">
                <a:latin typeface="Twinkl SemiBold" panose="02000000000000000000" pitchFamily="2" charset="0"/>
                <a:cs typeface="Comic Sans MS"/>
              </a:rPr>
              <a:t>as</a:t>
            </a:r>
            <a:r>
              <a:rPr sz="2400" spc="-2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400" dirty="0">
                <a:latin typeface="Twinkl SemiBold" panose="02000000000000000000" pitchFamily="2" charset="0"/>
                <a:cs typeface="Comic Sans MS"/>
              </a:rPr>
              <a:t>part</a:t>
            </a:r>
            <a:r>
              <a:rPr sz="2400" spc="-1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400" dirty="0">
                <a:latin typeface="Twinkl SemiBold" panose="02000000000000000000" pitchFamily="2" charset="0"/>
                <a:cs typeface="Comic Sans MS"/>
              </a:rPr>
              <a:t>of</a:t>
            </a:r>
            <a:r>
              <a:rPr sz="2400" spc="-4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400" dirty="0">
                <a:latin typeface="Twinkl SemiBold" panose="02000000000000000000" pitchFamily="2" charset="0"/>
                <a:cs typeface="Comic Sans MS"/>
              </a:rPr>
              <a:t>their</a:t>
            </a:r>
            <a:r>
              <a:rPr sz="2400" spc="-3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400" dirty="0">
                <a:latin typeface="Twinkl SemiBold" panose="02000000000000000000" pitchFamily="2" charset="0"/>
                <a:cs typeface="Comic Sans MS"/>
              </a:rPr>
              <a:t>inspection</a:t>
            </a:r>
            <a:r>
              <a:rPr sz="2400" spc="-2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400" spc="-10" dirty="0">
                <a:latin typeface="Twinkl SemiBold" panose="02000000000000000000" pitchFamily="2" charset="0"/>
                <a:cs typeface="Comic Sans MS"/>
              </a:rPr>
              <a:t>process.</a:t>
            </a:r>
            <a:endParaRPr sz="2400" dirty="0">
              <a:latin typeface="Twinkl SemiBold" panose="02000000000000000000" pitchFamily="2" charset="0"/>
              <a:cs typeface="Comic Sans M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0" y="152400"/>
            <a:ext cx="8192618" cy="1218079"/>
          </a:xfrm>
          <a:prstGeom prst="rect">
            <a:avLst/>
          </a:prstGeom>
        </p:spPr>
        <p:txBody>
          <a:bodyPr vert="horz" wrap="square" lIns="0" tIns="230939" rIns="0" bIns="0" rtlCol="0">
            <a:spAutoFit/>
          </a:bodyPr>
          <a:lstStyle/>
          <a:p>
            <a:pPr marL="1327150" marR="5080" indent="-1065530" algn="ctr">
              <a:lnSpc>
                <a:spcPct val="100000"/>
              </a:lnSpc>
              <a:spcBef>
                <a:spcPts val="100"/>
              </a:spcBef>
            </a:pPr>
            <a:r>
              <a:rPr dirty="0">
                <a:latin typeface="Twinkl SemiBold" panose="02000000000000000000" pitchFamily="2" charset="0"/>
              </a:rPr>
              <a:t>Organisation</a:t>
            </a:r>
            <a:r>
              <a:rPr spc="-45" dirty="0">
                <a:latin typeface="Twinkl SemiBold" panose="02000000000000000000" pitchFamily="2" charset="0"/>
              </a:rPr>
              <a:t> </a:t>
            </a:r>
            <a:r>
              <a:rPr dirty="0">
                <a:latin typeface="Twinkl SemiBold" panose="02000000000000000000" pitchFamily="2" charset="0"/>
              </a:rPr>
              <a:t>of</a:t>
            </a:r>
            <a:r>
              <a:rPr spc="-50" dirty="0">
                <a:latin typeface="Twinkl SemiBold" panose="02000000000000000000" pitchFamily="2" charset="0"/>
              </a:rPr>
              <a:t> </a:t>
            </a:r>
            <a:r>
              <a:rPr dirty="0">
                <a:latin typeface="Twinkl SemiBold" panose="02000000000000000000" pitchFamily="2" charset="0"/>
              </a:rPr>
              <a:t>the</a:t>
            </a:r>
            <a:r>
              <a:rPr spc="-35" dirty="0">
                <a:latin typeface="Twinkl SemiBold" panose="02000000000000000000" pitchFamily="2" charset="0"/>
              </a:rPr>
              <a:t> </a:t>
            </a:r>
            <a:r>
              <a:rPr spc="-10" dirty="0">
                <a:latin typeface="Twinkl SemiBold" panose="02000000000000000000" pitchFamily="2" charset="0"/>
              </a:rPr>
              <a:t>Phonic </a:t>
            </a:r>
            <a:r>
              <a:rPr dirty="0">
                <a:latin typeface="Twinkl SemiBold" panose="02000000000000000000" pitchFamily="2" charset="0"/>
              </a:rPr>
              <a:t>Screening</a:t>
            </a:r>
            <a:r>
              <a:rPr spc="-165" dirty="0">
                <a:latin typeface="Twinkl SemiBold" panose="02000000000000000000" pitchFamily="2" charset="0"/>
              </a:rPr>
              <a:t> </a:t>
            </a:r>
            <a:r>
              <a:rPr spc="-10" dirty="0">
                <a:latin typeface="Twinkl SemiBold" panose="02000000000000000000" pitchFamily="2" charset="0"/>
              </a:rPr>
              <a:t>Check</a:t>
            </a:r>
            <a:endParaRPr dirty="0">
              <a:latin typeface="Twinkl SemiBold" panose="02000000000000000000" pitchFamily="2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7200" y="1528545"/>
            <a:ext cx="8077200" cy="3737177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355600" marR="281940" indent="-343535">
              <a:lnSpc>
                <a:spcPts val="1730"/>
              </a:lnSpc>
              <a:spcBef>
                <a:spcPts val="515"/>
              </a:spcBef>
              <a:buChar char="•"/>
              <a:tabLst>
                <a:tab pos="355600" algn="l"/>
              </a:tabLst>
            </a:pPr>
            <a:r>
              <a:rPr sz="2200" dirty="0">
                <a:latin typeface="Twinkl SemiBold" panose="02000000000000000000" pitchFamily="2" charset="0"/>
                <a:cs typeface="Comic Sans MS"/>
              </a:rPr>
              <a:t>It</a:t>
            </a:r>
            <a:r>
              <a:rPr sz="2200" spc="-1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200" dirty="0">
                <a:latin typeface="Twinkl SemiBold" panose="02000000000000000000" pitchFamily="2" charset="0"/>
                <a:cs typeface="Comic Sans MS"/>
              </a:rPr>
              <a:t>will</a:t>
            </a:r>
            <a:r>
              <a:rPr sz="2200" spc="-3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200" dirty="0">
                <a:latin typeface="Twinkl SemiBold" panose="02000000000000000000" pitchFamily="2" charset="0"/>
                <a:cs typeface="Comic Sans MS"/>
              </a:rPr>
              <a:t>take</a:t>
            </a:r>
            <a:r>
              <a:rPr sz="2200" spc="-1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200" dirty="0">
                <a:latin typeface="Twinkl SemiBold" panose="02000000000000000000" pitchFamily="2" charset="0"/>
                <a:cs typeface="Comic Sans MS"/>
              </a:rPr>
              <a:t>between</a:t>
            </a:r>
            <a:r>
              <a:rPr sz="2200" spc="-2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200" dirty="0">
                <a:latin typeface="Twinkl SemiBold" panose="02000000000000000000" pitchFamily="2" charset="0"/>
                <a:cs typeface="Comic Sans MS"/>
              </a:rPr>
              <a:t>4</a:t>
            </a:r>
            <a:r>
              <a:rPr sz="2200" spc="-1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200" dirty="0">
                <a:latin typeface="Twinkl SemiBold" panose="02000000000000000000" pitchFamily="2" charset="0"/>
                <a:cs typeface="Comic Sans MS"/>
              </a:rPr>
              <a:t>and</a:t>
            </a:r>
            <a:r>
              <a:rPr sz="2200" spc="-3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200" dirty="0">
                <a:latin typeface="Twinkl SemiBold" panose="02000000000000000000" pitchFamily="2" charset="0"/>
                <a:cs typeface="Comic Sans MS"/>
              </a:rPr>
              <a:t>9</a:t>
            </a:r>
            <a:r>
              <a:rPr sz="2200" spc="-1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200" dirty="0">
                <a:latin typeface="Twinkl SemiBold" panose="02000000000000000000" pitchFamily="2" charset="0"/>
                <a:cs typeface="Comic Sans MS"/>
              </a:rPr>
              <a:t>minutes</a:t>
            </a:r>
            <a:r>
              <a:rPr sz="2200" spc="-5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200" dirty="0">
                <a:latin typeface="Twinkl SemiBold" panose="02000000000000000000" pitchFamily="2" charset="0"/>
                <a:cs typeface="Comic Sans MS"/>
              </a:rPr>
              <a:t>to</a:t>
            </a:r>
            <a:r>
              <a:rPr sz="2200" spc="-1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200" dirty="0">
                <a:latin typeface="Twinkl SemiBold" panose="02000000000000000000" pitchFamily="2" charset="0"/>
                <a:cs typeface="Comic Sans MS"/>
              </a:rPr>
              <a:t>administer</a:t>
            </a:r>
            <a:r>
              <a:rPr sz="2200" spc="-3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200" dirty="0">
                <a:latin typeface="Twinkl SemiBold" panose="02000000000000000000" pitchFamily="2" charset="0"/>
                <a:cs typeface="Comic Sans MS"/>
              </a:rPr>
              <a:t>and</a:t>
            </a:r>
            <a:r>
              <a:rPr sz="2200" spc="-2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200" dirty="0">
                <a:latin typeface="Twinkl SemiBold" panose="02000000000000000000" pitchFamily="2" charset="0"/>
                <a:cs typeface="Comic Sans MS"/>
              </a:rPr>
              <a:t>will</a:t>
            </a:r>
            <a:r>
              <a:rPr sz="2200" spc="-3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200" dirty="0">
                <a:latin typeface="Twinkl SemiBold" panose="02000000000000000000" pitchFamily="2" charset="0"/>
                <a:cs typeface="Comic Sans MS"/>
              </a:rPr>
              <a:t>be</a:t>
            </a:r>
            <a:r>
              <a:rPr sz="2200" spc="-3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200" spc="-25" dirty="0">
                <a:latin typeface="Twinkl SemiBold" panose="02000000000000000000" pitchFamily="2" charset="0"/>
                <a:cs typeface="Comic Sans MS"/>
              </a:rPr>
              <a:t>an </a:t>
            </a:r>
            <a:r>
              <a:rPr sz="2200" dirty="0">
                <a:latin typeface="Twinkl SemiBold" panose="02000000000000000000" pitchFamily="2" charset="0"/>
                <a:cs typeface="Comic Sans MS"/>
              </a:rPr>
              <a:t>enjoyable</a:t>
            </a:r>
            <a:r>
              <a:rPr sz="2200" spc="-4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200" spc="-10" dirty="0">
                <a:latin typeface="Twinkl SemiBold" panose="02000000000000000000" pitchFamily="2" charset="0"/>
                <a:cs typeface="Comic Sans MS"/>
              </a:rPr>
              <a:t>experience.</a:t>
            </a:r>
            <a:endParaRPr sz="2200" dirty="0">
              <a:latin typeface="Twinkl SemiBold" panose="02000000000000000000" pitchFamily="2" charset="0"/>
              <a:cs typeface="Comic Sans MS"/>
            </a:endParaRPr>
          </a:p>
          <a:p>
            <a:pPr>
              <a:lnSpc>
                <a:spcPct val="100000"/>
              </a:lnSpc>
              <a:spcBef>
                <a:spcPts val="95"/>
              </a:spcBef>
              <a:buFont typeface="Comic Sans MS"/>
              <a:buChar char="•"/>
            </a:pPr>
            <a:endParaRPr sz="2200" dirty="0">
              <a:latin typeface="Twinkl SemiBold" panose="02000000000000000000" pitchFamily="2" charset="0"/>
              <a:cs typeface="Comic Sans MS"/>
            </a:endParaRPr>
          </a:p>
          <a:p>
            <a:pPr marL="355600" marR="289560" indent="-343535">
              <a:lnSpc>
                <a:spcPct val="80000"/>
              </a:lnSpc>
              <a:buChar char="•"/>
              <a:tabLst>
                <a:tab pos="355600" algn="l"/>
              </a:tabLst>
            </a:pPr>
            <a:r>
              <a:rPr sz="2200" dirty="0">
                <a:latin typeface="Twinkl SemiBold" panose="02000000000000000000" pitchFamily="2" charset="0"/>
                <a:cs typeface="Comic Sans MS"/>
              </a:rPr>
              <a:t>The</a:t>
            </a:r>
            <a:r>
              <a:rPr sz="2200" spc="-3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200" dirty="0">
                <a:latin typeface="Twinkl SemiBold" panose="02000000000000000000" pitchFamily="2" charset="0"/>
                <a:cs typeface="Comic Sans MS"/>
              </a:rPr>
              <a:t>check</a:t>
            </a:r>
            <a:r>
              <a:rPr sz="2200" spc="-3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200" dirty="0">
                <a:latin typeface="Twinkl SemiBold" panose="02000000000000000000" pitchFamily="2" charset="0"/>
                <a:cs typeface="Comic Sans MS"/>
              </a:rPr>
              <a:t>is</a:t>
            </a:r>
            <a:r>
              <a:rPr sz="2200" spc="-4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200" dirty="0">
                <a:latin typeface="Twinkl SemiBold" panose="02000000000000000000" pitchFamily="2" charset="0"/>
                <a:cs typeface="Comic Sans MS"/>
              </a:rPr>
              <a:t>divided</a:t>
            </a:r>
            <a:r>
              <a:rPr sz="2200" spc="-1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200" dirty="0">
                <a:latin typeface="Twinkl SemiBold" panose="02000000000000000000" pitchFamily="2" charset="0"/>
                <a:cs typeface="Comic Sans MS"/>
              </a:rPr>
              <a:t>into</a:t>
            </a:r>
            <a:r>
              <a:rPr sz="2200" spc="-3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200" dirty="0">
                <a:latin typeface="Twinkl SemiBold" panose="02000000000000000000" pitchFamily="2" charset="0"/>
                <a:cs typeface="Comic Sans MS"/>
              </a:rPr>
              <a:t>2</a:t>
            </a:r>
            <a:r>
              <a:rPr sz="2200" spc="-3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200" dirty="0">
                <a:latin typeface="Twinkl SemiBold" panose="02000000000000000000" pitchFamily="2" charset="0"/>
                <a:cs typeface="Comic Sans MS"/>
              </a:rPr>
              <a:t>sections</a:t>
            </a:r>
            <a:r>
              <a:rPr sz="2200" spc="-4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200" dirty="0">
                <a:latin typeface="Twinkl SemiBold" panose="02000000000000000000" pitchFamily="2" charset="0"/>
                <a:cs typeface="Comic Sans MS"/>
              </a:rPr>
              <a:t>with</a:t>
            </a:r>
            <a:r>
              <a:rPr sz="2200" spc="-3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200" dirty="0">
                <a:latin typeface="Twinkl SemiBold" panose="02000000000000000000" pitchFamily="2" charset="0"/>
                <a:cs typeface="Comic Sans MS"/>
              </a:rPr>
              <a:t>each</a:t>
            </a:r>
            <a:r>
              <a:rPr sz="2200" spc="-4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200" dirty="0">
                <a:latin typeface="Twinkl SemiBold" panose="02000000000000000000" pitchFamily="2" charset="0"/>
                <a:cs typeface="Comic Sans MS"/>
              </a:rPr>
              <a:t>section</a:t>
            </a:r>
            <a:r>
              <a:rPr sz="2200" spc="-3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200" spc="-10" dirty="0">
                <a:latin typeface="Twinkl SemiBold" panose="02000000000000000000" pitchFamily="2" charset="0"/>
                <a:cs typeface="Comic Sans MS"/>
              </a:rPr>
              <a:t>containing </a:t>
            </a:r>
            <a:r>
              <a:rPr sz="2200" dirty="0">
                <a:latin typeface="Twinkl SemiBold" panose="02000000000000000000" pitchFamily="2" charset="0"/>
                <a:cs typeface="Comic Sans MS"/>
              </a:rPr>
              <a:t>20</a:t>
            </a:r>
            <a:r>
              <a:rPr sz="2200" spc="-2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200" spc="-10" dirty="0">
                <a:latin typeface="Twinkl SemiBold" panose="02000000000000000000" pitchFamily="2" charset="0"/>
                <a:cs typeface="Comic Sans MS"/>
              </a:rPr>
              <a:t>words.</a:t>
            </a:r>
            <a:endParaRPr sz="2200" dirty="0">
              <a:latin typeface="Twinkl SemiBold" panose="02000000000000000000" pitchFamily="2" charset="0"/>
              <a:cs typeface="Comic Sans MS"/>
            </a:endParaRPr>
          </a:p>
          <a:p>
            <a:pPr marL="355600" indent="-342900">
              <a:lnSpc>
                <a:spcPct val="100000"/>
              </a:lnSpc>
              <a:spcBef>
                <a:spcPts val="2160"/>
              </a:spcBef>
              <a:buChar char="•"/>
              <a:tabLst>
                <a:tab pos="355600" algn="l"/>
              </a:tabLst>
            </a:pPr>
            <a:r>
              <a:rPr sz="2200" dirty="0">
                <a:latin typeface="Twinkl SemiBold" panose="02000000000000000000" pitchFamily="2" charset="0"/>
                <a:cs typeface="Comic Sans MS"/>
              </a:rPr>
              <a:t>Both</a:t>
            </a:r>
            <a:r>
              <a:rPr sz="2200" spc="-3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200" dirty="0">
                <a:latin typeface="Twinkl SemiBold" panose="02000000000000000000" pitchFamily="2" charset="0"/>
                <a:cs typeface="Comic Sans MS"/>
              </a:rPr>
              <a:t>real</a:t>
            </a:r>
            <a:r>
              <a:rPr sz="2200" spc="-2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200" dirty="0">
                <a:latin typeface="Twinkl SemiBold" panose="02000000000000000000" pitchFamily="2" charset="0"/>
                <a:cs typeface="Comic Sans MS"/>
              </a:rPr>
              <a:t>and</a:t>
            </a:r>
            <a:r>
              <a:rPr sz="2200" spc="-3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200" dirty="0">
                <a:latin typeface="Twinkl SemiBold" panose="02000000000000000000" pitchFamily="2" charset="0"/>
                <a:cs typeface="Comic Sans MS"/>
              </a:rPr>
              <a:t>‘non’</a:t>
            </a:r>
            <a:r>
              <a:rPr sz="2200" spc="-3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200" dirty="0">
                <a:latin typeface="Twinkl SemiBold" panose="02000000000000000000" pitchFamily="2" charset="0"/>
                <a:cs typeface="Comic Sans MS"/>
              </a:rPr>
              <a:t>or</a:t>
            </a:r>
            <a:r>
              <a:rPr sz="2200" spc="-3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200" dirty="0">
                <a:latin typeface="Twinkl SemiBold" panose="02000000000000000000" pitchFamily="2" charset="0"/>
                <a:cs typeface="Comic Sans MS"/>
              </a:rPr>
              <a:t>‘pseudo’ words</a:t>
            </a:r>
            <a:r>
              <a:rPr sz="2200" spc="-2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200" dirty="0">
                <a:latin typeface="Twinkl SemiBold" panose="02000000000000000000" pitchFamily="2" charset="0"/>
                <a:cs typeface="Comic Sans MS"/>
              </a:rPr>
              <a:t>are</a:t>
            </a:r>
            <a:r>
              <a:rPr sz="2200" spc="-1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200" dirty="0">
                <a:latin typeface="Twinkl SemiBold" panose="02000000000000000000" pitchFamily="2" charset="0"/>
                <a:cs typeface="Comic Sans MS"/>
              </a:rPr>
              <a:t>used</a:t>
            </a:r>
            <a:r>
              <a:rPr sz="2200" spc="-1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200" dirty="0">
                <a:latin typeface="Twinkl SemiBold" panose="02000000000000000000" pitchFamily="2" charset="0"/>
                <a:cs typeface="Comic Sans MS"/>
              </a:rPr>
              <a:t>in</a:t>
            </a:r>
            <a:r>
              <a:rPr sz="2200" spc="-3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200" dirty="0">
                <a:latin typeface="Twinkl SemiBold" panose="02000000000000000000" pitchFamily="2" charset="0"/>
                <a:cs typeface="Comic Sans MS"/>
              </a:rPr>
              <a:t>the</a:t>
            </a:r>
            <a:r>
              <a:rPr sz="2200" spc="-2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200" spc="-10" dirty="0">
                <a:latin typeface="Twinkl SemiBold" panose="02000000000000000000" pitchFamily="2" charset="0"/>
                <a:cs typeface="Comic Sans MS"/>
              </a:rPr>
              <a:t>check.</a:t>
            </a:r>
            <a:endParaRPr sz="2200" dirty="0">
              <a:latin typeface="Twinkl SemiBold" panose="02000000000000000000" pitchFamily="2" charset="0"/>
              <a:cs typeface="Comic Sans MS"/>
            </a:endParaRPr>
          </a:p>
          <a:p>
            <a:pPr>
              <a:lnSpc>
                <a:spcPct val="100000"/>
              </a:lnSpc>
              <a:spcBef>
                <a:spcPts val="85"/>
              </a:spcBef>
              <a:buFont typeface="Comic Sans MS"/>
              <a:buChar char="•"/>
            </a:pPr>
            <a:endParaRPr sz="2200" dirty="0">
              <a:latin typeface="Twinkl SemiBold" panose="02000000000000000000" pitchFamily="2" charset="0"/>
              <a:cs typeface="Comic Sans MS"/>
            </a:endParaRPr>
          </a:p>
          <a:p>
            <a:pPr marL="355600" marR="5080" indent="-343535">
              <a:lnSpc>
                <a:spcPct val="80100"/>
              </a:lnSpc>
              <a:buChar char="•"/>
              <a:tabLst>
                <a:tab pos="355600" algn="l"/>
              </a:tabLst>
            </a:pPr>
            <a:r>
              <a:rPr sz="2200" dirty="0">
                <a:latin typeface="Twinkl SemiBold" panose="02000000000000000000" pitchFamily="2" charset="0"/>
                <a:cs typeface="Comic Sans MS"/>
              </a:rPr>
              <a:t>It</a:t>
            </a:r>
            <a:r>
              <a:rPr sz="2200" spc="-1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200" dirty="0">
                <a:latin typeface="Twinkl SemiBold" panose="02000000000000000000" pitchFamily="2" charset="0"/>
                <a:cs typeface="Comic Sans MS"/>
              </a:rPr>
              <a:t>is</a:t>
            </a:r>
            <a:r>
              <a:rPr sz="2200" spc="-2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200" dirty="0">
                <a:latin typeface="Twinkl SemiBold" panose="02000000000000000000" pitchFamily="2" charset="0"/>
                <a:cs typeface="Comic Sans MS"/>
              </a:rPr>
              <a:t>age</a:t>
            </a:r>
            <a:r>
              <a:rPr sz="2200" spc="-1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200" dirty="0">
                <a:latin typeface="Twinkl SemiBold" panose="02000000000000000000" pitchFamily="2" charset="0"/>
                <a:cs typeface="Comic Sans MS"/>
              </a:rPr>
              <a:t>appropriate.</a:t>
            </a:r>
            <a:r>
              <a:rPr sz="2200" spc="-1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200" dirty="0">
                <a:latin typeface="Twinkl SemiBold" panose="02000000000000000000" pitchFamily="2" charset="0"/>
                <a:cs typeface="Comic Sans MS"/>
              </a:rPr>
              <a:t>Children</a:t>
            </a:r>
            <a:r>
              <a:rPr sz="2200" spc="-2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200" dirty="0">
                <a:latin typeface="Twinkl SemiBold" panose="02000000000000000000" pitchFamily="2" charset="0"/>
                <a:cs typeface="Comic Sans MS"/>
              </a:rPr>
              <a:t>will</a:t>
            </a:r>
            <a:r>
              <a:rPr sz="2200" spc="-2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200" dirty="0">
                <a:latin typeface="Twinkl SemiBold" panose="02000000000000000000" pitchFamily="2" charset="0"/>
                <a:cs typeface="Comic Sans MS"/>
              </a:rPr>
              <a:t>sit</a:t>
            </a:r>
            <a:r>
              <a:rPr sz="2200" spc="-2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200" dirty="0">
                <a:latin typeface="Twinkl SemiBold" panose="02000000000000000000" pitchFamily="2" charset="0"/>
                <a:cs typeface="Comic Sans MS"/>
              </a:rPr>
              <a:t>with</a:t>
            </a:r>
            <a:r>
              <a:rPr sz="2200" spc="-1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lang="en-GB" sz="2200" dirty="0">
                <a:latin typeface="Twinkl SemiBold" panose="02000000000000000000" pitchFamily="2" charset="0"/>
                <a:cs typeface="Comic Sans MS"/>
              </a:rPr>
              <a:t>the teacher administering the check </a:t>
            </a:r>
            <a:r>
              <a:rPr sz="2200" dirty="0">
                <a:latin typeface="Twinkl SemiBold" panose="02000000000000000000" pitchFamily="2" charset="0"/>
                <a:cs typeface="Comic Sans MS"/>
              </a:rPr>
              <a:t>and</a:t>
            </a:r>
            <a:r>
              <a:rPr sz="2200" spc="-2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200" dirty="0">
                <a:latin typeface="Twinkl SemiBold" panose="02000000000000000000" pitchFamily="2" charset="0"/>
                <a:cs typeface="Comic Sans MS"/>
              </a:rPr>
              <a:t>read</a:t>
            </a:r>
            <a:r>
              <a:rPr sz="2200" spc="-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200" spc="-25" dirty="0">
                <a:latin typeface="Twinkl SemiBold" panose="02000000000000000000" pitchFamily="2" charset="0"/>
                <a:cs typeface="Comic Sans MS"/>
              </a:rPr>
              <a:t>on </a:t>
            </a:r>
            <a:r>
              <a:rPr sz="2200" dirty="0">
                <a:latin typeface="Twinkl SemiBold" panose="02000000000000000000" pitchFamily="2" charset="0"/>
                <a:cs typeface="Comic Sans MS"/>
              </a:rPr>
              <a:t>a</a:t>
            </a:r>
            <a:r>
              <a:rPr sz="2200" spc="-10" dirty="0">
                <a:latin typeface="Twinkl SemiBold" panose="02000000000000000000" pitchFamily="2" charset="0"/>
                <a:cs typeface="Comic Sans MS"/>
              </a:rPr>
              <a:t> one-</a:t>
            </a:r>
            <a:r>
              <a:rPr sz="2200" spc="-20" dirty="0">
                <a:latin typeface="Twinkl SemiBold" panose="02000000000000000000" pitchFamily="2" charset="0"/>
                <a:cs typeface="Comic Sans MS"/>
              </a:rPr>
              <a:t>to-</a:t>
            </a:r>
            <a:r>
              <a:rPr sz="2200" dirty="0">
                <a:latin typeface="Twinkl SemiBold" panose="02000000000000000000" pitchFamily="2" charset="0"/>
                <a:cs typeface="Comic Sans MS"/>
              </a:rPr>
              <a:t>one</a:t>
            </a:r>
            <a:r>
              <a:rPr sz="2200" spc="-2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200" dirty="0">
                <a:latin typeface="Twinkl SemiBold" panose="02000000000000000000" pitchFamily="2" charset="0"/>
                <a:cs typeface="Comic Sans MS"/>
              </a:rPr>
              <a:t>basis.</a:t>
            </a:r>
            <a:r>
              <a:rPr sz="2200" spc="-25" dirty="0">
                <a:latin typeface="Twinkl SemiBold" panose="02000000000000000000" pitchFamily="2" charset="0"/>
                <a:cs typeface="Comic Sans MS"/>
              </a:rPr>
              <a:t> </a:t>
            </a:r>
            <a:endParaRPr lang="en-GB" sz="2200" spc="-25" dirty="0">
              <a:latin typeface="Twinkl SemiBold" panose="02000000000000000000" pitchFamily="2" charset="0"/>
              <a:cs typeface="Comic Sans MS"/>
            </a:endParaRPr>
          </a:p>
          <a:p>
            <a:pPr marL="355600" marR="5080" indent="-343535">
              <a:lnSpc>
                <a:spcPct val="80100"/>
              </a:lnSpc>
              <a:buChar char="•"/>
              <a:tabLst>
                <a:tab pos="355600" algn="l"/>
              </a:tabLst>
            </a:pPr>
            <a:endParaRPr sz="2200" dirty="0">
              <a:latin typeface="Twinkl SemiBold" panose="02000000000000000000" pitchFamily="2" charset="0"/>
              <a:cs typeface="Comic Sans MS"/>
            </a:endParaRPr>
          </a:p>
          <a:p>
            <a:pPr marL="355600" marR="681355" indent="-343535">
              <a:lnSpc>
                <a:spcPct val="80000"/>
              </a:lnSpc>
              <a:buChar char="•"/>
              <a:tabLst>
                <a:tab pos="355600" algn="l"/>
              </a:tabLst>
            </a:pPr>
            <a:r>
              <a:rPr sz="2200" dirty="0">
                <a:latin typeface="Twinkl SemiBold" panose="02000000000000000000" pitchFamily="2" charset="0"/>
                <a:cs typeface="Comic Sans MS"/>
              </a:rPr>
              <a:t>The</a:t>
            </a:r>
            <a:r>
              <a:rPr sz="2200" spc="-2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200" dirty="0">
                <a:latin typeface="Twinkl SemiBold" panose="02000000000000000000" pitchFamily="2" charset="0"/>
                <a:cs typeface="Comic Sans MS"/>
              </a:rPr>
              <a:t>screening</a:t>
            </a:r>
            <a:r>
              <a:rPr sz="2200" spc="-4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200" dirty="0">
                <a:latin typeface="Twinkl SemiBold" panose="02000000000000000000" pitchFamily="2" charset="0"/>
                <a:cs typeface="Comic Sans MS"/>
              </a:rPr>
              <a:t>check</a:t>
            </a:r>
            <a:r>
              <a:rPr sz="2200" spc="-1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200" dirty="0">
                <a:latin typeface="Twinkl SemiBold" panose="02000000000000000000" pitchFamily="2" charset="0"/>
                <a:cs typeface="Comic Sans MS"/>
              </a:rPr>
              <a:t>will</a:t>
            </a:r>
            <a:r>
              <a:rPr sz="2200" spc="-3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200" dirty="0">
                <a:latin typeface="Twinkl SemiBold" panose="02000000000000000000" pitchFamily="2" charset="0"/>
                <a:cs typeface="Comic Sans MS"/>
              </a:rPr>
              <a:t>be</a:t>
            </a:r>
            <a:r>
              <a:rPr sz="2200" spc="-2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200" dirty="0">
                <a:latin typeface="Twinkl SemiBold" panose="02000000000000000000" pitchFamily="2" charset="0"/>
                <a:cs typeface="Comic Sans MS"/>
              </a:rPr>
              <a:t>stopped</a:t>
            </a:r>
            <a:r>
              <a:rPr sz="2200" spc="-1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200" dirty="0">
                <a:latin typeface="Twinkl SemiBold" panose="02000000000000000000" pitchFamily="2" charset="0"/>
                <a:cs typeface="Comic Sans MS"/>
              </a:rPr>
              <a:t>if</a:t>
            </a:r>
            <a:r>
              <a:rPr sz="2200" spc="-2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200" dirty="0">
                <a:latin typeface="Twinkl SemiBold" panose="02000000000000000000" pitchFamily="2" charset="0"/>
                <a:cs typeface="Comic Sans MS"/>
              </a:rPr>
              <a:t>your</a:t>
            </a:r>
            <a:r>
              <a:rPr sz="2200" spc="-2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200" dirty="0">
                <a:latin typeface="Twinkl SemiBold" panose="02000000000000000000" pitchFamily="2" charset="0"/>
                <a:cs typeface="Comic Sans MS"/>
              </a:rPr>
              <a:t>child</a:t>
            </a:r>
            <a:r>
              <a:rPr sz="2200" spc="-2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200" dirty="0">
                <a:latin typeface="Twinkl SemiBold" panose="02000000000000000000" pitchFamily="2" charset="0"/>
                <a:cs typeface="Comic Sans MS"/>
              </a:rPr>
              <a:t>is</a:t>
            </a:r>
            <a:r>
              <a:rPr sz="2200" spc="-3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200" dirty="0">
                <a:latin typeface="Twinkl SemiBold" panose="02000000000000000000" pitchFamily="2" charset="0"/>
                <a:cs typeface="Comic Sans MS"/>
              </a:rPr>
              <a:t>finding</a:t>
            </a:r>
            <a:r>
              <a:rPr sz="2200" spc="-3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200" spc="-25" dirty="0">
                <a:latin typeface="Twinkl SemiBold" panose="02000000000000000000" pitchFamily="2" charset="0"/>
                <a:cs typeface="Comic Sans MS"/>
              </a:rPr>
              <a:t>it </a:t>
            </a:r>
            <a:r>
              <a:rPr sz="2200" dirty="0">
                <a:latin typeface="Twinkl SemiBold" panose="02000000000000000000" pitchFamily="2" charset="0"/>
                <a:cs typeface="Comic Sans MS"/>
              </a:rPr>
              <a:t>difficult</a:t>
            </a:r>
            <a:r>
              <a:rPr sz="2200" spc="-4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200" dirty="0">
                <a:latin typeface="Twinkl SemiBold" panose="02000000000000000000" pitchFamily="2" charset="0"/>
                <a:cs typeface="Comic Sans MS"/>
              </a:rPr>
              <a:t>or</a:t>
            </a:r>
            <a:r>
              <a:rPr sz="2200" spc="-3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200" dirty="0">
                <a:latin typeface="Twinkl SemiBold" panose="02000000000000000000" pitchFamily="2" charset="0"/>
                <a:cs typeface="Comic Sans MS"/>
              </a:rPr>
              <a:t>experiences</a:t>
            </a:r>
            <a:r>
              <a:rPr sz="2200" spc="-2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200" dirty="0">
                <a:latin typeface="Twinkl SemiBold" panose="02000000000000000000" pitchFamily="2" charset="0"/>
                <a:cs typeface="Comic Sans MS"/>
              </a:rPr>
              <a:t>any</a:t>
            </a:r>
            <a:r>
              <a:rPr sz="2200" spc="-3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200" dirty="0">
                <a:latin typeface="Twinkl SemiBold" panose="02000000000000000000" pitchFamily="2" charset="0"/>
                <a:cs typeface="Comic Sans MS"/>
              </a:rPr>
              <a:t>signs</a:t>
            </a:r>
            <a:r>
              <a:rPr sz="2200" spc="-6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200" dirty="0">
                <a:latin typeface="Twinkl SemiBold" panose="02000000000000000000" pitchFamily="2" charset="0"/>
                <a:cs typeface="Comic Sans MS"/>
              </a:rPr>
              <a:t>of</a:t>
            </a:r>
            <a:r>
              <a:rPr sz="2200" spc="-3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2200" spc="-10" dirty="0">
                <a:latin typeface="Twinkl SemiBold" panose="02000000000000000000" pitchFamily="2" charset="0"/>
                <a:cs typeface="Comic Sans MS"/>
              </a:rPr>
              <a:t>distress.</a:t>
            </a:r>
            <a:endParaRPr sz="2200" dirty="0">
              <a:latin typeface="Twinkl SemiBold" panose="02000000000000000000" pitchFamily="2" charset="0"/>
              <a:cs typeface="Comic Sans M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27582" y="356054"/>
            <a:ext cx="6191250" cy="129343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12570" marR="5080" indent="-1500505">
              <a:lnSpc>
                <a:spcPct val="117500"/>
              </a:lnSpc>
              <a:spcBef>
                <a:spcPts val="100"/>
              </a:spcBef>
            </a:pPr>
            <a:r>
              <a:rPr sz="3600" dirty="0">
                <a:latin typeface="Twinkl SemiBold" panose="02000000000000000000" pitchFamily="2" charset="0"/>
              </a:rPr>
              <a:t>What</a:t>
            </a:r>
            <a:r>
              <a:rPr sz="3600" spc="-30" dirty="0">
                <a:latin typeface="Twinkl SemiBold" panose="02000000000000000000" pitchFamily="2" charset="0"/>
              </a:rPr>
              <a:t> </a:t>
            </a:r>
            <a:r>
              <a:rPr sz="3600" dirty="0">
                <a:latin typeface="Twinkl SemiBold" panose="02000000000000000000" pitchFamily="2" charset="0"/>
              </a:rPr>
              <a:t>are</a:t>
            </a:r>
            <a:r>
              <a:rPr sz="3600" spc="-15" dirty="0">
                <a:latin typeface="Twinkl SemiBold" panose="02000000000000000000" pitchFamily="2" charset="0"/>
              </a:rPr>
              <a:t> </a:t>
            </a:r>
            <a:r>
              <a:rPr sz="3600" spc="-10" dirty="0">
                <a:latin typeface="Twinkl SemiBold" panose="02000000000000000000" pitchFamily="2" charset="0"/>
              </a:rPr>
              <a:t>non-</a:t>
            </a:r>
            <a:r>
              <a:rPr sz="3600" dirty="0">
                <a:latin typeface="Twinkl SemiBold" panose="02000000000000000000" pitchFamily="2" charset="0"/>
              </a:rPr>
              <a:t>words</a:t>
            </a:r>
            <a:r>
              <a:rPr sz="3600" spc="-30" dirty="0">
                <a:latin typeface="Twinkl SemiBold" panose="02000000000000000000" pitchFamily="2" charset="0"/>
              </a:rPr>
              <a:t> </a:t>
            </a:r>
            <a:r>
              <a:rPr sz="3600" dirty="0">
                <a:latin typeface="Twinkl SemiBold" panose="02000000000000000000" pitchFamily="2" charset="0"/>
              </a:rPr>
              <a:t>and </a:t>
            </a:r>
            <a:r>
              <a:rPr sz="3600" spc="-25" dirty="0">
                <a:latin typeface="Twinkl SemiBold" panose="02000000000000000000" pitchFamily="2" charset="0"/>
              </a:rPr>
              <a:t>why </a:t>
            </a:r>
            <a:r>
              <a:rPr sz="3600" dirty="0">
                <a:latin typeface="Twinkl SemiBold" panose="02000000000000000000" pitchFamily="2" charset="0"/>
              </a:rPr>
              <a:t>are</a:t>
            </a:r>
            <a:r>
              <a:rPr sz="3600" spc="-20" dirty="0">
                <a:latin typeface="Twinkl SemiBold" panose="02000000000000000000" pitchFamily="2" charset="0"/>
              </a:rPr>
              <a:t> </a:t>
            </a:r>
            <a:r>
              <a:rPr sz="3600" dirty="0">
                <a:latin typeface="Twinkl SemiBold" panose="02000000000000000000" pitchFamily="2" charset="0"/>
              </a:rPr>
              <a:t>they</a:t>
            </a:r>
            <a:r>
              <a:rPr sz="3600" spc="-20" dirty="0">
                <a:latin typeface="Twinkl SemiBold" panose="02000000000000000000" pitchFamily="2" charset="0"/>
              </a:rPr>
              <a:t> </a:t>
            </a:r>
            <a:r>
              <a:rPr sz="3600" spc="-10" dirty="0">
                <a:latin typeface="Twinkl SemiBold" panose="02000000000000000000" pitchFamily="2" charset="0"/>
              </a:rPr>
              <a:t>used?</a:t>
            </a:r>
            <a:endParaRPr sz="3600" dirty="0">
              <a:latin typeface="Twinkl SemiBold" panose="02000000000000000000" pitchFamily="2" charset="0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355434" y="1636347"/>
            <a:ext cx="8559966" cy="3939540"/>
          </a:xfrm>
          <a:prstGeom prst="rect">
            <a:avLst/>
          </a:prstGeom>
        </p:spPr>
        <p:txBody>
          <a:bodyPr vert="horz" wrap="square" lIns="0" tIns="83820" rIns="0" bIns="0" rtlCol="0">
            <a:spAutoFit/>
          </a:bodyPr>
          <a:lstStyle/>
          <a:p>
            <a:pPr marL="406400" marR="5080" indent="-343535">
              <a:lnSpc>
                <a:spcPts val="2300"/>
              </a:lnSpc>
              <a:spcBef>
                <a:spcPts val="660"/>
              </a:spcBef>
              <a:buChar char="•"/>
              <a:tabLst>
                <a:tab pos="406400" algn="l"/>
              </a:tabLst>
            </a:pPr>
            <a:r>
              <a:rPr sz="2200" dirty="0">
                <a:latin typeface="Twinkl SemiBold" panose="02000000000000000000" pitchFamily="2" charset="0"/>
              </a:rPr>
              <a:t>Vam,</a:t>
            </a:r>
            <a:r>
              <a:rPr sz="2200" spc="-20" dirty="0">
                <a:latin typeface="Twinkl SemiBold" panose="02000000000000000000" pitchFamily="2" charset="0"/>
              </a:rPr>
              <a:t> </a:t>
            </a:r>
            <a:r>
              <a:rPr sz="2200" dirty="0">
                <a:latin typeface="Twinkl SemiBold" panose="02000000000000000000" pitchFamily="2" charset="0"/>
              </a:rPr>
              <a:t>sib,</a:t>
            </a:r>
            <a:r>
              <a:rPr sz="2200" spc="-15" dirty="0">
                <a:latin typeface="Twinkl SemiBold" panose="02000000000000000000" pitchFamily="2" charset="0"/>
              </a:rPr>
              <a:t> </a:t>
            </a:r>
            <a:r>
              <a:rPr sz="2200" dirty="0">
                <a:latin typeface="Twinkl SemiBold" panose="02000000000000000000" pitchFamily="2" charset="0"/>
              </a:rPr>
              <a:t>gleep</a:t>
            </a:r>
            <a:r>
              <a:rPr sz="2200" spc="-35" dirty="0">
                <a:latin typeface="Twinkl SemiBold" panose="02000000000000000000" pitchFamily="2" charset="0"/>
              </a:rPr>
              <a:t> </a:t>
            </a:r>
            <a:r>
              <a:rPr sz="2200" dirty="0">
                <a:latin typeface="Twinkl SemiBold" panose="02000000000000000000" pitchFamily="2" charset="0"/>
              </a:rPr>
              <a:t>and</a:t>
            </a:r>
            <a:r>
              <a:rPr sz="2200" spc="-10" dirty="0">
                <a:latin typeface="Twinkl SemiBold" panose="02000000000000000000" pitchFamily="2" charset="0"/>
              </a:rPr>
              <a:t> </a:t>
            </a:r>
            <a:r>
              <a:rPr sz="2200" dirty="0">
                <a:latin typeface="Twinkl SemiBold" panose="02000000000000000000" pitchFamily="2" charset="0"/>
              </a:rPr>
              <a:t>snemp</a:t>
            </a:r>
            <a:r>
              <a:rPr sz="2200" spc="-25" dirty="0">
                <a:latin typeface="Twinkl SemiBold" panose="02000000000000000000" pitchFamily="2" charset="0"/>
              </a:rPr>
              <a:t> </a:t>
            </a:r>
            <a:r>
              <a:rPr sz="2200" dirty="0">
                <a:latin typeface="Twinkl SemiBold" panose="02000000000000000000" pitchFamily="2" charset="0"/>
              </a:rPr>
              <a:t>are</a:t>
            </a:r>
            <a:r>
              <a:rPr sz="2200" spc="-20" dirty="0">
                <a:latin typeface="Twinkl SemiBold" panose="02000000000000000000" pitchFamily="2" charset="0"/>
              </a:rPr>
              <a:t> </a:t>
            </a:r>
            <a:r>
              <a:rPr sz="2200" dirty="0">
                <a:latin typeface="Twinkl SemiBold" panose="02000000000000000000" pitchFamily="2" charset="0"/>
              </a:rPr>
              <a:t>all</a:t>
            </a:r>
            <a:r>
              <a:rPr sz="2200" spc="-15" dirty="0">
                <a:latin typeface="Twinkl SemiBold" panose="02000000000000000000" pitchFamily="2" charset="0"/>
              </a:rPr>
              <a:t> </a:t>
            </a:r>
            <a:r>
              <a:rPr sz="2200" dirty="0">
                <a:latin typeface="Twinkl SemiBold" panose="02000000000000000000" pitchFamily="2" charset="0"/>
              </a:rPr>
              <a:t>examples</a:t>
            </a:r>
            <a:r>
              <a:rPr sz="2200" spc="-40" dirty="0">
                <a:latin typeface="Twinkl SemiBold" panose="02000000000000000000" pitchFamily="2" charset="0"/>
              </a:rPr>
              <a:t> </a:t>
            </a:r>
            <a:r>
              <a:rPr sz="2200" dirty="0">
                <a:latin typeface="Twinkl SemiBold" panose="02000000000000000000" pitchFamily="2" charset="0"/>
              </a:rPr>
              <a:t>of</a:t>
            </a:r>
            <a:r>
              <a:rPr sz="2200" spc="-15" dirty="0">
                <a:latin typeface="Twinkl SemiBold" panose="02000000000000000000" pitchFamily="2" charset="0"/>
              </a:rPr>
              <a:t> </a:t>
            </a:r>
            <a:r>
              <a:rPr sz="2200" spc="-20" dirty="0">
                <a:latin typeface="Twinkl SemiBold" panose="02000000000000000000" pitchFamily="2" charset="0"/>
              </a:rPr>
              <a:t>non- </a:t>
            </a:r>
            <a:r>
              <a:rPr sz="2200" spc="-10" dirty="0">
                <a:latin typeface="Twinkl SemiBold" panose="02000000000000000000" pitchFamily="2" charset="0"/>
              </a:rPr>
              <a:t>words.</a:t>
            </a:r>
            <a:endParaRPr lang="en-GB" sz="2200" spc="-10" dirty="0">
              <a:latin typeface="Twinkl SemiBold" panose="02000000000000000000" pitchFamily="2" charset="0"/>
            </a:endParaRPr>
          </a:p>
          <a:p>
            <a:pPr marL="62865" marR="5080">
              <a:lnSpc>
                <a:spcPts val="2300"/>
              </a:lnSpc>
              <a:spcBef>
                <a:spcPts val="660"/>
              </a:spcBef>
              <a:tabLst>
                <a:tab pos="406400" algn="l"/>
              </a:tabLst>
            </a:pPr>
            <a:endParaRPr sz="2200" spc="-10" dirty="0">
              <a:latin typeface="Twinkl SemiBold" panose="02000000000000000000" pitchFamily="2" charset="0"/>
            </a:endParaRPr>
          </a:p>
          <a:p>
            <a:pPr marL="406400" marR="445134" indent="-343535">
              <a:lnSpc>
                <a:spcPct val="80000"/>
              </a:lnSpc>
              <a:spcBef>
                <a:spcPts val="600"/>
              </a:spcBef>
              <a:buChar char="•"/>
              <a:tabLst>
                <a:tab pos="406400" algn="l"/>
              </a:tabLst>
            </a:pPr>
            <a:r>
              <a:rPr sz="2200" dirty="0">
                <a:latin typeface="Twinkl SemiBold" panose="02000000000000000000" pitchFamily="2" charset="0"/>
              </a:rPr>
              <a:t>They</a:t>
            </a:r>
            <a:r>
              <a:rPr sz="2200" spc="-40" dirty="0">
                <a:latin typeface="Twinkl SemiBold" panose="02000000000000000000" pitchFamily="2" charset="0"/>
              </a:rPr>
              <a:t> </a:t>
            </a:r>
            <a:r>
              <a:rPr sz="2200" dirty="0">
                <a:latin typeface="Twinkl SemiBold" panose="02000000000000000000" pitchFamily="2" charset="0"/>
              </a:rPr>
              <a:t>are</a:t>
            </a:r>
            <a:r>
              <a:rPr sz="2200" spc="-30" dirty="0">
                <a:latin typeface="Twinkl SemiBold" panose="02000000000000000000" pitchFamily="2" charset="0"/>
              </a:rPr>
              <a:t> </a:t>
            </a:r>
            <a:r>
              <a:rPr sz="2200" dirty="0">
                <a:latin typeface="Twinkl SemiBold" panose="02000000000000000000" pitchFamily="2" charset="0"/>
              </a:rPr>
              <a:t>included</a:t>
            </a:r>
            <a:r>
              <a:rPr sz="2200" spc="-15" dirty="0">
                <a:latin typeface="Twinkl SemiBold" panose="02000000000000000000" pitchFamily="2" charset="0"/>
              </a:rPr>
              <a:t> </a:t>
            </a:r>
            <a:r>
              <a:rPr sz="2200" dirty="0">
                <a:latin typeface="Twinkl SemiBold" panose="02000000000000000000" pitchFamily="2" charset="0"/>
              </a:rPr>
              <a:t>because</a:t>
            </a:r>
            <a:r>
              <a:rPr sz="2200" spc="-40" dirty="0">
                <a:latin typeface="Twinkl SemiBold" panose="02000000000000000000" pitchFamily="2" charset="0"/>
              </a:rPr>
              <a:t> </a:t>
            </a:r>
            <a:r>
              <a:rPr sz="2200" dirty="0">
                <a:latin typeface="Twinkl SemiBold" panose="02000000000000000000" pitchFamily="2" charset="0"/>
              </a:rPr>
              <a:t>they</a:t>
            </a:r>
            <a:r>
              <a:rPr sz="2200" spc="-45" dirty="0">
                <a:latin typeface="Twinkl SemiBold" panose="02000000000000000000" pitchFamily="2" charset="0"/>
              </a:rPr>
              <a:t> </a:t>
            </a:r>
            <a:r>
              <a:rPr sz="2200" dirty="0">
                <a:latin typeface="Twinkl SemiBold" panose="02000000000000000000" pitchFamily="2" charset="0"/>
              </a:rPr>
              <a:t>will</a:t>
            </a:r>
            <a:r>
              <a:rPr sz="2200" spc="-25" dirty="0">
                <a:latin typeface="Twinkl SemiBold" panose="02000000000000000000" pitchFamily="2" charset="0"/>
              </a:rPr>
              <a:t> </a:t>
            </a:r>
            <a:r>
              <a:rPr sz="2200" dirty="0">
                <a:latin typeface="Twinkl SemiBold" panose="02000000000000000000" pitchFamily="2" charset="0"/>
              </a:rPr>
              <a:t>be</a:t>
            </a:r>
            <a:r>
              <a:rPr sz="2200" spc="-45" dirty="0">
                <a:latin typeface="Twinkl SemiBold" panose="02000000000000000000" pitchFamily="2" charset="0"/>
              </a:rPr>
              <a:t> </a:t>
            </a:r>
            <a:r>
              <a:rPr sz="2200" dirty="0">
                <a:latin typeface="Twinkl SemiBold" panose="02000000000000000000" pitchFamily="2" charset="0"/>
              </a:rPr>
              <a:t>new</a:t>
            </a:r>
            <a:r>
              <a:rPr sz="2200" spc="-25" dirty="0">
                <a:latin typeface="Twinkl SemiBold" panose="02000000000000000000" pitchFamily="2" charset="0"/>
              </a:rPr>
              <a:t> to </a:t>
            </a:r>
            <a:r>
              <a:rPr sz="2200" dirty="0">
                <a:latin typeface="Twinkl SemiBold" panose="02000000000000000000" pitchFamily="2" charset="0"/>
              </a:rPr>
              <a:t>pupils</a:t>
            </a:r>
            <a:r>
              <a:rPr sz="2200" spc="-10" dirty="0">
                <a:latin typeface="Twinkl SemiBold" panose="02000000000000000000" pitchFamily="2" charset="0"/>
              </a:rPr>
              <a:t> </a:t>
            </a:r>
            <a:r>
              <a:rPr sz="2200" dirty="0">
                <a:latin typeface="Twinkl SemiBold" panose="02000000000000000000" pitchFamily="2" charset="0"/>
              </a:rPr>
              <a:t>so</a:t>
            </a:r>
            <a:r>
              <a:rPr sz="2200" spc="-10" dirty="0">
                <a:latin typeface="Twinkl SemiBold" panose="02000000000000000000" pitchFamily="2" charset="0"/>
              </a:rPr>
              <a:t> </a:t>
            </a:r>
            <a:r>
              <a:rPr sz="2200" dirty="0">
                <a:latin typeface="Twinkl SemiBold" panose="02000000000000000000" pitchFamily="2" charset="0"/>
              </a:rPr>
              <a:t>there</a:t>
            </a:r>
            <a:r>
              <a:rPr sz="2200" spc="-40" dirty="0">
                <a:latin typeface="Twinkl SemiBold" panose="02000000000000000000" pitchFamily="2" charset="0"/>
              </a:rPr>
              <a:t> </a:t>
            </a:r>
            <a:r>
              <a:rPr sz="2200" dirty="0">
                <a:latin typeface="Twinkl SemiBold" panose="02000000000000000000" pitchFamily="2" charset="0"/>
              </a:rPr>
              <a:t>won’t</a:t>
            </a:r>
            <a:r>
              <a:rPr sz="2200" spc="-10" dirty="0">
                <a:latin typeface="Twinkl SemiBold" panose="02000000000000000000" pitchFamily="2" charset="0"/>
              </a:rPr>
              <a:t> </a:t>
            </a:r>
            <a:r>
              <a:rPr sz="2200" dirty="0">
                <a:latin typeface="Twinkl SemiBold" panose="02000000000000000000" pitchFamily="2" charset="0"/>
              </a:rPr>
              <a:t>be</a:t>
            </a:r>
            <a:r>
              <a:rPr sz="2200" spc="-30" dirty="0">
                <a:latin typeface="Twinkl SemiBold" panose="02000000000000000000" pitchFamily="2" charset="0"/>
              </a:rPr>
              <a:t> </a:t>
            </a:r>
            <a:r>
              <a:rPr sz="2200" dirty="0">
                <a:latin typeface="Twinkl SemiBold" panose="02000000000000000000" pitchFamily="2" charset="0"/>
              </a:rPr>
              <a:t>a</a:t>
            </a:r>
            <a:r>
              <a:rPr sz="2200" spc="-10" dirty="0">
                <a:latin typeface="Twinkl SemiBold" panose="02000000000000000000" pitchFamily="2" charset="0"/>
              </a:rPr>
              <a:t> </a:t>
            </a:r>
            <a:r>
              <a:rPr sz="2200" dirty="0">
                <a:latin typeface="Twinkl SemiBold" panose="02000000000000000000" pitchFamily="2" charset="0"/>
              </a:rPr>
              <a:t>bias</a:t>
            </a:r>
            <a:r>
              <a:rPr sz="2200" spc="-15" dirty="0">
                <a:latin typeface="Twinkl SemiBold" panose="02000000000000000000" pitchFamily="2" charset="0"/>
              </a:rPr>
              <a:t> </a:t>
            </a:r>
            <a:r>
              <a:rPr sz="2200" dirty="0">
                <a:latin typeface="Twinkl SemiBold" panose="02000000000000000000" pitchFamily="2" charset="0"/>
              </a:rPr>
              <a:t>to</a:t>
            </a:r>
            <a:r>
              <a:rPr sz="2200" spc="-20" dirty="0">
                <a:latin typeface="Twinkl SemiBold" panose="02000000000000000000" pitchFamily="2" charset="0"/>
              </a:rPr>
              <a:t> </a:t>
            </a:r>
            <a:r>
              <a:rPr sz="2200" dirty="0">
                <a:latin typeface="Twinkl SemiBold" panose="02000000000000000000" pitchFamily="2" charset="0"/>
              </a:rPr>
              <a:t>those</a:t>
            </a:r>
            <a:r>
              <a:rPr sz="2200" spc="-10" dirty="0">
                <a:latin typeface="Twinkl SemiBold" panose="02000000000000000000" pitchFamily="2" charset="0"/>
              </a:rPr>
              <a:t> </a:t>
            </a:r>
            <a:r>
              <a:rPr sz="2200" dirty="0">
                <a:latin typeface="Twinkl SemiBold" panose="02000000000000000000" pitchFamily="2" charset="0"/>
              </a:rPr>
              <a:t>with</a:t>
            </a:r>
            <a:r>
              <a:rPr sz="2200" spc="-25" dirty="0">
                <a:latin typeface="Twinkl SemiBold" panose="02000000000000000000" pitchFamily="2" charset="0"/>
              </a:rPr>
              <a:t> </a:t>
            </a:r>
            <a:r>
              <a:rPr sz="2200" spc="-50" dirty="0">
                <a:latin typeface="Twinkl SemiBold" panose="02000000000000000000" pitchFamily="2" charset="0"/>
              </a:rPr>
              <a:t>a </a:t>
            </a:r>
            <a:r>
              <a:rPr sz="2200" dirty="0">
                <a:latin typeface="Twinkl SemiBold" panose="02000000000000000000" pitchFamily="2" charset="0"/>
              </a:rPr>
              <a:t>good</a:t>
            </a:r>
            <a:r>
              <a:rPr sz="2200" spc="-40" dirty="0">
                <a:latin typeface="Twinkl SemiBold" panose="02000000000000000000" pitchFamily="2" charset="0"/>
              </a:rPr>
              <a:t> </a:t>
            </a:r>
            <a:r>
              <a:rPr sz="2200" dirty="0">
                <a:latin typeface="Twinkl SemiBold" panose="02000000000000000000" pitchFamily="2" charset="0"/>
              </a:rPr>
              <a:t>vocabulary</a:t>
            </a:r>
            <a:r>
              <a:rPr sz="2200" spc="-40" dirty="0">
                <a:latin typeface="Twinkl SemiBold" panose="02000000000000000000" pitchFamily="2" charset="0"/>
              </a:rPr>
              <a:t> </a:t>
            </a:r>
            <a:r>
              <a:rPr sz="2200" dirty="0">
                <a:latin typeface="Twinkl SemiBold" panose="02000000000000000000" pitchFamily="2" charset="0"/>
              </a:rPr>
              <a:t>knowledge</a:t>
            </a:r>
            <a:r>
              <a:rPr sz="2200" spc="-45" dirty="0">
                <a:latin typeface="Twinkl SemiBold" panose="02000000000000000000" pitchFamily="2" charset="0"/>
              </a:rPr>
              <a:t> </a:t>
            </a:r>
            <a:r>
              <a:rPr sz="2200" dirty="0">
                <a:latin typeface="Twinkl SemiBold" panose="02000000000000000000" pitchFamily="2" charset="0"/>
              </a:rPr>
              <a:t>or</a:t>
            </a:r>
            <a:r>
              <a:rPr sz="2200" spc="-45" dirty="0">
                <a:latin typeface="Twinkl SemiBold" panose="02000000000000000000" pitchFamily="2" charset="0"/>
              </a:rPr>
              <a:t> </a:t>
            </a:r>
            <a:r>
              <a:rPr sz="2200" dirty="0">
                <a:latin typeface="Twinkl SemiBold" panose="02000000000000000000" pitchFamily="2" charset="0"/>
              </a:rPr>
              <a:t>visual</a:t>
            </a:r>
            <a:r>
              <a:rPr sz="2200" spc="-50" dirty="0">
                <a:latin typeface="Twinkl SemiBold" panose="02000000000000000000" pitchFamily="2" charset="0"/>
              </a:rPr>
              <a:t> </a:t>
            </a:r>
            <a:r>
              <a:rPr sz="2200" dirty="0">
                <a:latin typeface="Twinkl SemiBold" panose="02000000000000000000" pitchFamily="2" charset="0"/>
              </a:rPr>
              <a:t>memory</a:t>
            </a:r>
            <a:r>
              <a:rPr sz="2200" spc="-45" dirty="0">
                <a:latin typeface="Twinkl SemiBold" panose="02000000000000000000" pitchFamily="2" charset="0"/>
              </a:rPr>
              <a:t> </a:t>
            </a:r>
            <a:r>
              <a:rPr sz="2200" spc="-25" dirty="0">
                <a:latin typeface="Twinkl SemiBold" panose="02000000000000000000" pitchFamily="2" charset="0"/>
              </a:rPr>
              <a:t>of </a:t>
            </a:r>
            <a:r>
              <a:rPr sz="2200" spc="-10" dirty="0">
                <a:latin typeface="Twinkl SemiBold" panose="02000000000000000000" pitchFamily="2" charset="0"/>
              </a:rPr>
              <a:t>words.</a:t>
            </a:r>
            <a:endParaRPr lang="en-GB" sz="2200" spc="-10" dirty="0">
              <a:latin typeface="Twinkl SemiBold" panose="02000000000000000000" pitchFamily="2" charset="0"/>
            </a:endParaRPr>
          </a:p>
          <a:p>
            <a:pPr marL="62865" marR="445134">
              <a:lnSpc>
                <a:spcPct val="80000"/>
              </a:lnSpc>
              <a:spcBef>
                <a:spcPts val="600"/>
              </a:spcBef>
              <a:tabLst>
                <a:tab pos="406400" algn="l"/>
              </a:tabLst>
            </a:pPr>
            <a:endParaRPr sz="2200" spc="-10" dirty="0">
              <a:latin typeface="Twinkl SemiBold" panose="02000000000000000000" pitchFamily="2" charset="0"/>
            </a:endParaRPr>
          </a:p>
          <a:p>
            <a:pPr marL="406400" marR="531495" indent="-343535">
              <a:lnSpc>
                <a:spcPct val="80000"/>
              </a:lnSpc>
              <a:spcBef>
                <a:spcPts val="575"/>
              </a:spcBef>
              <a:buChar char="•"/>
              <a:tabLst>
                <a:tab pos="406400" algn="l"/>
              </a:tabLst>
            </a:pPr>
            <a:r>
              <a:rPr sz="2200" dirty="0">
                <a:latin typeface="Twinkl SemiBold" panose="02000000000000000000" pitchFamily="2" charset="0"/>
              </a:rPr>
              <a:t>Pupils</a:t>
            </a:r>
            <a:r>
              <a:rPr sz="2200" spc="-15" dirty="0">
                <a:latin typeface="Twinkl SemiBold" panose="02000000000000000000" pitchFamily="2" charset="0"/>
              </a:rPr>
              <a:t> </a:t>
            </a:r>
            <a:r>
              <a:rPr sz="2200" dirty="0">
                <a:latin typeface="Twinkl SemiBold" panose="02000000000000000000" pitchFamily="2" charset="0"/>
              </a:rPr>
              <a:t>who</a:t>
            </a:r>
            <a:r>
              <a:rPr sz="2200" spc="-25" dirty="0">
                <a:latin typeface="Twinkl SemiBold" panose="02000000000000000000" pitchFamily="2" charset="0"/>
              </a:rPr>
              <a:t> </a:t>
            </a:r>
            <a:r>
              <a:rPr sz="2200" dirty="0">
                <a:latin typeface="Twinkl SemiBold" panose="02000000000000000000" pitchFamily="2" charset="0"/>
              </a:rPr>
              <a:t>can</a:t>
            </a:r>
            <a:r>
              <a:rPr sz="2200" spc="-10" dirty="0">
                <a:latin typeface="Twinkl SemiBold" panose="02000000000000000000" pitchFamily="2" charset="0"/>
              </a:rPr>
              <a:t> </a:t>
            </a:r>
            <a:r>
              <a:rPr sz="2200" dirty="0">
                <a:latin typeface="Twinkl SemiBold" panose="02000000000000000000" pitchFamily="2" charset="0"/>
              </a:rPr>
              <a:t>read</a:t>
            </a:r>
            <a:r>
              <a:rPr sz="2200" spc="-30" dirty="0">
                <a:latin typeface="Twinkl SemiBold" panose="02000000000000000000" pitchFamily="2" charset="0"/>
              </a:rPr>
              <a:t> </a:t>
            </a:r>
            <a:r>
              <a:rPr sz="2200" spc="-25" dirty="0">
                <a:latin typeface="Twinkl SemiBold" panose="02000000000000000000" pitchFamily="2" charset="0"/>
              </a:rPr>
              <a:t>non-</a:t>
            </a:r>
            <a:r>
              <a:rPr sz="2200" dirty="0">
                <a:latin typeface="Twinkl SemiBold" panose="02000000000000000000" pitchFamily="2" charset="0"/>
              </a:rPr>
              <a:t>words should</a:t>
            </a:r>
            <a:r>
              <a:rPr sz="2200" spc="-20" dirty="0">
                <a:latin typeface="Twinkl SemiBold" panose="02000000000000000000" pitchFamily="2" charset="0"/>
              </a:rPr>
              <a:t> </a:t>
            </a:r>
            <a:r>
              <a:rPr sz="2200" dirty="0">
                <a:latin typeface="Twinkl SemiBold" panose="02000000000000000000" pitchFamily="2" charset="0"/>
              </a:rPr>
              <a:t>have</a:t>
            </a:r>
            <a:r>
              <a:rPr sz="2200" spc="-35" dirty="0">
                <a:latin typeface="Twinkl SemiBold" panose="02000000000000000000" pitchFamily="2" charset="0"/>
              </a:rPr>
              <a:t> </a:t>
            </a:r>
            <a:r>
              <a:rPr sz="2200" spc="-25" dirty="0">
                <a:latin typeface="Twinkl SemiBold" panose="02000000000000000000" pitchFamily="2" charset="0"/>
              </a:rPr>
              <a:t>the </a:t>
            </a:r>
            <a:r>
              <a:rPr sz="2200" dirty="0">
                <a:latin typeface="Twinkl SemiBold" panose="02000000000000000000" pitchFamily="2" charset="0"/>
              </a:rPr>
              <a:t>skills</a:t>
            </a:r>
            <a:r>
              <a:rPr sz="2200" spc="-60" dirty="0">
                <a:latin typeface="Twinkl SemiBold" panose="02000000000000000000" pitchFamily="2" charset="0"/>
              </a:rPr>
              <a:t> </a:t>
            </a:r>
            <a:r>
              <a:rPr sz="2200" dirty="0">
                <a:latin typeface="Twinkl SemiBold" panose="02000000000000000000" pitchFamily="2" charset="0"/>
              </a:rPr>
              <a:t>to</a:t>
            </a:r>
            <a:r>
              <a:rPr sz="2200" spc="-55" dirty="0">
                <a:latin typeface="Twinkl SemiBold" panose="02000000000000000000" pitchFamily="2" charset="0"/>
              </a:rPr>
              <a:t> </a:t>
            </a:r>
            <a:r>
              <a:rPr sz="2200" dirty="0">
                <a:latin typeface="Twinkl SemiBold" panose="02000000000000000000" pitchFamily="2" charset="0"/>
              </a:rPr>
              <a:t>decode</a:t>
            </a:r>
            <a:r>
              <a:rPr sz="2200" spc="-55" dirty="0">
                <a:latin typeface="Twinkl SemiBold" panose="02000000000000000000" pitchFamily="2" charset="0"/>
              </a:rPr>
              <a:t> </a:t>
            </a:r>
            <a:r>
              <a:rPr sz="2200" dirty="0">
                <a:latin typeface="Twinkl SemiBold" panose="02000000000000000000" pitchFamily="2" charset="0"/>
              </a:rPr>
              <a:t>almost</a:t>
            </a:r>
            <a:r>
              <a:rPr sz="2200" spc="-55" dirty="0">
                <a:latin typeface="Twinkl SemiBold" panose="02000000000000000000" pitchFamily="2" charset="0"/>
              </a:rPr>
              <a:t> </a:t>
            </a:r>
            <a:r>
              <a:rPr sz="2200" dirty="0">
                <a:latin typeface="Twinkl SemiBold" panose="02000000000000000000" pitchFamily="2" charset="0"/>
              </a:rPr>
              <a:t>any</a:t>
            </a:r>
            <a:r>
              <a:rPr sz="2200" spc="-55" dirty="0">
                <a:latin typeface="Twinkl SemiBold" panose="02000000000000000000" pitchFamily="2" charset="0"/>
              </a:rPr>
              <a:t> </a:t>
            </a:r>
            <a:r>
              <a:rPr sz="2200" dirty="0">
                <a:latin typeface="Twinkl SemiBold" panose="02000000000000000000" pitchFamily="2" charset="0"/>
              </a:rPr>
              <a:t>unfamiliar</a:t>
            </a:r>
            <a:r>
              <a:rPr sz="2200" spc="-45" dirty="0">
                <a:latin typeface="Twinkl SemiBold" panose="02000000000000000000" pitchFamily="2" charset="0"/>
              </a:rPr>
              <a:t> </a:t>
            </a:r>
            <a:r>
              <a:rPr sz="2200" spc="-10" dirty="0">
                <a:latin typeface="Twinkl SemiBold" panose="02000000000000000000" pitchFamily="2" charset="0"/>
              </a:rPr>
              <a:t>word.</a:t>
            </a:r>
            <a:endParaRPr lang="en-GB" sz="2200" spc="-10" dirty="0">
              <a:latin typeface="Twinkl SemiBold" panose="02000000000000000000" pitchFamily="2" charset="0"/>
            </a:endParaRPr>
          </a:p>
          <a:p>
            <a:pPr marL="62865" marR="531495">
              <a:lnSpc>
                <a:spcPct val="80000"/>
              </a:lnSpc>
              <a:spcBef>
                <a:spcPts val="575"/>
              </a:spcBef>
              <a:tabLst>
                <a:tab pos="406400" algn="l"/>
              </a:tabLst>
            </a:pPr>
            <a:endParaRPr sz="2200" spc="-10" dirty="0">
              <a:latin typeface="Twinkl SemiBold" panose="02000000000000000000" pitchFamily="2" charset="0"/>
            </a:endParaRPr>
          </a:p>
          <a:p>
            <a:pPr marL="406400" indent="-342900">
              <a:lnSpc>
                <a:spcPts val="2590"/>
              </a:lnSpc>
              <a:spcBef>
                <a:spcPts val="5"/>
              </a:spcBef>
              <a:buChar char="•"/>
              <a:tabLst>
                <a:tab pos="406400" algn="l"/>
              </a:tabLst>
            </a:pPr>
            <a:r>
              <a:rPr sz="2200" dirty="0">
                <a:latin typeface="Twinkl SemiBold" panose="02000000000000000000" pitchFamily="2" charset="0"/>
              </a:rPr>
              <a:t>We</a:t>
            </a:r>
            <a:r>
              <a:rPr sz="2200" spc="-20" dirty="0">
                <a:latin typeface="Twinkl SemiBold" panose="02000000000000000000" pitchFamily="2" charset="0"/>
              </a:rPr>
              <a:t> </a:t>
            </a:r>
            <a:r>
              <a:rPr sz="2200" dirty="0">
                <a:latin typeface="Twinkl SemiBold" panose="02000000000000000000" pitchFamily="2" charset="0"/>
              </a:rPr>
              <a:t>have</a:t>
            </a:r>
            <a:r>
              <a:rPr sz="2200" spc="-30" dirty="0">
                <a:latin typeface="Twinkl SemiBold" panose="02000000000000000000" pitchFamily="2" charset="0"/>
              </a:rPr>
              <a:t> </a:t>
            </a:r>
            <a:r>
              <a:rPr sz="2200" dirty="0">
                <a:latin typeface="Twinkl SemiBold" panose="02000000000000000000" pitchFamily="2" charset="0"/>
              </a:rPr>
              <a:t>ensured</a:t>
            </a:r>
            <a:r>
              <a:rPr sz="2200" spc="-30" dirty="0">
                <a:latin typeface="Twinkl SemiBold" panose="02000000000000000000" pitchFamily="2" charset="0"/>
              </a:rPr>
              <a:t> </a:t>
            </a:r>
            <a:r>
              <a:rPr sz="2200" dirty="0">
                <a:latin typeface="Twinkl SemiBold" panose="02000000000000000000" pitchFamily="2" charset="0"/>
              </a:rPr>
              <a:t>that</a:t>
            </a:r>
            <a:r>
              <a:rPr sz="2200" spc="-25" dirty="0">
                <a:latin typeface="Twinkl SemiBold" panose="02000000000000000000" pitchFamily="2" charset="0"/>
              </a:rPr>
              <a:t> </a:t>
            </a:r>
            <a:r>
              <a:rPr sz="2200" dirty="0">
                <a:latin typeface="Twinkl SemiBold" panose="02000000000000000000" pitchFamily="2" charset="0"/>
              </a:rPr>
              <a:t>these</a:t>
            </a:r>
            <a:r>
              <a:rPr sz="2200" spc="-40" dirty="0">
                <a:latin typeface="Twinkl SemiBold" panose="02000000000000000000" pitchFamily="2" charset="0"/>
              </a:rPr>
              <a:t> </a:t>
            </a:r>
            <a:r>
              <a:rPr sz="2200" dirty="0">
                <a:latin typeface="Twinkl SemiBold" panose="02000000000000000000" pitchFamily="2" charset="0"/>
              </a:rPr>
              <a:t>words</a:t>
            </a:r>
            <a:r>
              <a:rPr sz="2200" spc="-15" dirty="0">
                <a:latin typeface="Twinkl SemiBold" panose="02000000000000000000" pitchFamily="2" charset="0"/>
              </a:rPr>
              <a:t> </a:t>
            </a:r>
            <a:r>
              <a:rPr sz="2200" dirty="0">
                <a:latin typeface="Twinkl SemiBold" panose="02000000000000000000" pitchFamily="2" charset="0"/>
              </a:rPr>
              <a:t>have</a:t>
            </a:r>
            <a:r>
              <a:rPr sz="2200" spc="-30" dirty="0">
                <a:latin typeface="Twinkl SemiBold" panose="02000000000000000000" pitchFamily="2" charset="0"/>
              </a:rPr>
              <a:t> </a:t>
            </a:r>
            <a:r>
              <a:rPr sz="2200" spc="-20" dirty="0">
                <a:latin typeface="Twinkl SemiBold" panose="02000000000000000000" pitchFamily="2" charset="0"/>
              </a:rPr>
              <a:t>been</a:t>
            </a:r>
          </a:p>
          <a:p>
            <a:pPr marL="406400" marR="812800">
              <a:lnSpc>
                <a:spcPts val="2300"/>
              </a:lnSpc>
              <a:spcBef>
                <a:spcPts val="270"/>
              </a:spcBef>
            </a:pPr>
            <a:r>
              <a:rPr sz="2200" dirty="0">
                <a:latin typeface="Twinkl SemiBold" panose="02000000000000000000" pitchFamily="2" charset="0"/>
              </a:rPr>
              <a:t>introduced</a:t>
            </a:r>
            <a:r>
              <a:rPr sz="2200" spc="-45" dirty="0">
                <a:latin typeface="Twinkl SemiBold" panose="02000000000000000000" pitchFamily="2" charset="0"/>
              </a:rPr>
              <a:t> </a:t>
            </a:r>
            <a:r>
              <a:rPr sz="2200" dirty="0">
                <a:latin typeface="Twinkl SemiBold" panose="02000000000000000000" pitchFamily="2" charset="0"/>
              </a:rPr>
              <a:t>to</a:t>
            </a:r>
            <a:r>
              <a:rPr sz="2200" spc="-60" dirty="0">
                <a:latin typeface="Twinkl SemiBold" panose="02000000000000000000" pitchFamily="2" charset="0"/>
              </a:rPr>
              <a:t> </a:t>
            </a:r>
            <a:r>
              <a:rPr sz="2200" dirty="0">
                <a:latin typeface="Twinkl SemiBold" panose="02000000000000000000" pitchFamily="2" charset="0"/>
              </a:rPr>
              <a:t>minimise</a:t>
            </a:r>
            <a:r>
              <a:rPr sz="2200" spc="-45" dirty="0">
                <a:latin typeface="Twinkl SemiBold" panose="02000000000000000000" pitchFamily="2" charset="0"/>
              </a:rPr>
              <a:t> </a:t>
            </a:r>
            <a:r>
              <a:rPr sz="2200" dirty="0">
                <a:latin typeface="Twinkl SemiBold" panose="02000000000000000000" pitchFamily="2" charset="0"/>
              </a:rPr>
              <a:t>confusion</a:t>
            </a:r>
            <a:r>
              <a:rPr sz="2200" spc="-35" dirty="0">
                <a:latin typeface="Twinkl SemiBold" panose="02000000000000000000" pitchFamily="2" charset="0"/>
              </a:rPr>
              <a:t> </a:t>
            </a:r>
            <a:r>
              <a:rPr sz="2200" dirty="0">
                <a:latin typeface="Twinkl SemiBold" panose="02000000000000000000" pitchFamily="2" charset="0"/>
              </a:rPr>
              <a:t>to</a:t>
            </a:r>
            <a:r>
              <a:rPr sz="2200" spc="-55" dirty="0">
                <a:latin typeface="Twinkl SemiBold" panose="02000000000000000000" pitchFamily="2" charset="0"/>
              </a:rPr>
              <a:t> </a:t>
            </a:r>
            <a:r>
              <a:rPr sz="2200" spc="-10" dirty="0">
                <a:latin typeface="Twinkl SemiBold" panose="02000000000000000000" pitchFamily="2" charset="0"/>
              </a:rPr>
              <a:t>children </a:t>
            </a:r>
            <a:r>
              <a:rPr sz="2200" dirty="0">
                <a:latin typeface="Twinkl SemiBold" panose="02000000000000000000" pitchFamily="2" charset="0"/>
              </a:rPr>
              <a:t>through</a:t>
            </a:r>
            <a:r>
              <a:rPr sz="2200" spc="-35" dirty="0">
                <a:latin typeface="Twinkl SemiBold" panose="02000000000000000000" pitchFamily="2" charset="0"/>
              </a:rPr>
              <a:t> </a:t>
            </a:r>
            <a:r>
              <a:rPr sz="2200" dirty="0">
                <a:latin typeface="Twinkl SemiBold" panose="02000000000000000000" pitchFamily="2" charset="0"/>
              </a:rPr>
              <a:t>the</a:t>
            </a:r>
            <a:r>
              <a:rPr sz="2200" spc="-50" dirty="0">
                <a:latin typeface="Twinkl SemiBold" panose="02000000000000000000" pitchFamily="2" charset="0"/>
              </a:rPr>
              <a:t> </a:t>
            </a:r>
            <a:r>
              <a:rPr sz="2200" dirty="0">
                <a:latin typeface="Twinkl SemiBold" panose="02000000000000000000" pitchFamily="2" charset="0"/>
              </a:rPr>
              <a:t>use</a:t>
            </a:r>
            <a:r>
              <a:rPr sz="2200" spc="-35" dirty="0">
                <a:latin typeface="Twinkl SemiBold" panose="02000000000000000000" pitchFamily="2" charset="0"/>
              </a:rPr>
              <a:t> </a:t>
            </a:r>
            <a:r>
              <a:rPr sz="2200" dirty="0">
                <a:latin typeface="Twinkl SemiBold" panose="02000000000000000000" pitchFamily="2" charset="0"/>
              </a:rPr>
              <a:t>of</a:t>
            </a:r>
            <a:r>
              <a:rPr sz="2200" spc="-35" dirty="0">
                <a:latin typeface="Twinkl SemiBold" panose="02000000000000000000" pitchFamily="2" charset="0"/>
              </a:rPr>
              <a:t> </a:t>
            </a:r>
            <a:r>
              <a:rPr sz="2200" dirty="0">
                <a:latin typeface="Twinkl SemiBold" panose="02000000000000000000" pitchFamily="2" charset="0"/>
              </a:rPr>
              <a:t>alien</a:t>
            </a:r>
            <a:r>
              <a:rPr sz="2200" spc="-25" dirty="0">
                <a:latin typeface="Twinkl SemiBold" panose="02000000000000000000" pitchFamily="2" charset="0"/>
              </a:rPr>
              <a:t> </a:t>
            </a:r>
            <a:r>
              <a:rPr sz="2200" spc="-10" dirty="0">
                <a:latin typeface="Twinkl SemiBold" panose="02000000000000000000" pitchFamily="2" charset="0"/>
              </a:rPr>
              <a:t>characters.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27582" y="356054"/>
            <a:ext cx="6191250" cy="1341190"/>
          </a:xfrm>
          <a:prstGeom prst="rect">
            <a:avLst/>
          </a:prstGeom>
        </p:spPr>
        <p:txBody>
          <a:bodyPr vert="horz" wrap="square" lIns="0" tIns="230939" rIns="0" bIns="0" rtlCol="0">
            <a:spAutoFit/>
          </a:bodyPr>
          <a:lstStyle/>
          <a:p>
            <a:pPr marL="2458085" marR="5080" indent="-2306320">
              <a:lnSpc>
                <a:spcPct val="100000"/>
              </a:lnSpc>
              <a:spcBef>
                <a:spcPts val="100"/>
              </a:spcBef>
            </a:pPr>
            <a:r>
              <a:rPr sz="3600" dirty="0">
                <a:latin typeface="Twinkl SemiBold" panose="02000000000000000000" pitchFamily="2" charset="0"/>
              </a:rPr>
              <a:t>Structure</a:t>
            </a:r>
            <a:r>
              <a:rPr sz="3600" spc="-70" dirty="0">
                <a:latin typeface="Twinkl SemiBold" panose="02000000000000000000" pitchFamily="2" charset="0"/>
              </a:rPr>
              <a:t> </a:t>
            </a:r>
            <a:r>
              <a:rPr sz="3600" dirty="0">
                <a:latin typeface="Twinkl SemiBold" panose="02000000000000000000" pitchFamily="2" charset="0"/>
              </a:rPr>
              <a:t>of</a:t>
            </a:r>
            <a:r>
              <a:rPr sz="3600" spc="-90" dirty="0">
                <a:latin typeface="Twinkl SemiBold" panose="02000000000000000000" pitchFamily="2" charset="0"/>
              </a:rPr>
              <a:t> </a:t>
            </a:r>
            <a:r>
              <a:rPr sz="3600" dirty="0">
                <a:latin typeface="Twinkl SemiBold" panose="02000000000000000000" pitchFamily="2" charset="0"/>
              </a:rPr>
              <a:t>the</a:t>
            </a:r>
            <a:r>
              <a:rPr sz="3600" spc="-85" dirty="0">
                <a:latin typeface="Twinkl SemiBold" panose="02000000000000000000" pitchFamily="2" charset="0"/>
              </a:rPr>
              <a:t> </a:t>
            </a:r>
            <a:r>
              <a:rPr sz="3600" spc="-10" dirty="0">
                <a:latin typeface="Twinkl SemiBold" panose="02000000000000000000" pitchFamily="2" charset="0"/>
              </a:rPr>
              <a:t>Screening Check</a:t>
            </a:r>
            <a:endParaRPr sz="3600" dirty="0">
              <a:latin typeface="Twinkl SemiBold" panose="02000000000000000000" pitchFamily="2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07744" y="2635123"/>
            <a:ext cx="3134995" cy="2584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latin typeface="Twinkl SemiBold" panose="02000000000000000000" pitchFamily="2" charset="0"/>
                <a:cs typeface="Comic Sans MS"/>
              </a:rPr>
              <a:t>ll,</a:t>
            </a:r>
            <a:r>
              <a:rPr sz="1600" spc="-2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600" dirty="0">
                <a:latin typeface="Twinkl SemiBold" panose="02000000000000000000" pitchFamily="2" charset="0"/>
                <a:cs typeface="Comic Sans MS"/>
              </a:rPr>
              <a:t>ng,</a:t>
            </a:r>
            <a:r>
              <a:rPr sz="1600" spc="-2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600" dirty="0">
                <a:latin typeface="Twinkl SemiBold" panose="02000000000000000000" pitchFamily="2" charset="0"/>
                <a:cs typeface="Comic Sans MS"/>
              </a:rPr>
              <a:t>sh,</a:t>
            </a:r>
            <a:r>
              <a:rPr sz="1600" spc="-3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600" dirty="0">
                <a:latin typeface="Twinkl SemiBold" panose="02000000000000000000" pitchFamily="2" charset="0"/>
                <a:cs typeface="Comic Sans MS"/>
              </a:rPr>
              <a:t>ss,</a:t>
            </a:r>
            <a:r>
              <a:rPr sz="1600" spc="-2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600" dirty="0">
                <a:latin typeface="Twinkl SemiBold" panose="02000000000000000000" pitchFamily="2" charset="0"/>
                <a:cs typeface="Comic Sans MS"/>
              </a:rPr>
              <a:t>th,</a:t>
            </a:r>
            <a:r>
              <a:rPr sz="1600" spc="-3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600" dirty="0">
                <a:latin typeface="Twinkl SemiBold" panose="02000000000000000000" pitchFamily="2" charset="0"/>
                <a:cs typeface="Comic Sans MS"/>
              </a:rPr>
              <a:t>zz)</a:t>
            </a:r>
            <a:r>
              <a:rPr sz="1600" spc="-2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600" dirty="0">
                <a:latin typeface="Twinkl SemiBold" panose="02000000000000000000" pitchFamily="2" charset="0"/>
                <a:cs typeface="Comic Sans MS"/>
              </a:rPr>
              <a:t>and </a:t>
            </a:r>
            <a:r>
              <a:rPr sz="1600" spc="-10" dirty="0">
                <a:latin typeface="Twinkl SemiBold" panose="02000000000000000000" pitchFamily="2" charset="0"/>
                <a:cs typeface="Comic Sans MS"/>
              </a:rPr>
              <a:t>frequent</a:t>
            </a:r>
            <a:endParaRPr sz="1600" dirty="0">
              <a:latin typeface="Twinkl SemiBold" panose="02000000000000000000" pitchFamily="2" charset="0"/>
              <a:cs typeface="Comic Sans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07744" y="2830194"/>
            <a:ext cx="3230245" cy="2584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latin typeface="Twinkl SemiBold" panose="02000000000000000000" pitchFamily="2" charset="0"/>
                <a:cs typeface="Comic Sans MS"/>
              </a:rPr>
              <a:t>and</a:t>
            </a:r>
            <a:r>
              <a:rPr sz="1600" spc="-4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600" dirty="0">
                <a:latin typeface="Twinkl SemiBold" panose="02000000000000000000" pitchFamily="2" charset="0"/>
                <a:cs typeface="Comic Sans MS"/>
              </a:rPr>
              <a:t>consistent</a:t>
            </a:r>
            <a:r>
              <a:rPr sz="1600" spc="-4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600" dirty="0">
                <a:latin typeface="Twinkl SemiBold" panose="02000000000000000000" pitchFamily="2" charset="0"/>
                <a:cs typeface="Comic Sans MS"/>
              </a:rPr>
              <a:t>vowel</a:t>
            </a:r>
            <a:r>
              <a:rPr sz="1600" spc="-4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600" dirty="0">
                <a:latin typeface="Twinkl SemiBold" panose="02000000000000000000" pitchFamily="2" charset="0"/>
                <a:cs typeface="Comic Sans MS"/>
              </a:rPr>
              <a:t>digraphs</a:t>
            </a:r>
            <a:r>
              <a:rPr sz="1600" spc="-4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600" spc="-20" dirty="0">
                <a:latin typeface="Twinkl SemiBold" panose="02000000000000000000" pitchFamily="2" charset="0"/>
                <a:cs typeface="Comic Sans MS"/>
              </a:rPr>
              <a:t>(ar,</a:t>
            </a:r>
            <a:endParaRPr sz="1600" dirty="0">
              <a:latin typeface="Twinkl SemiBold" panose="02000000000000000000" pitchFamily="2" charset="0"/>
              <a:cs typeface="Comic Sans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64540" y="3025520"/>
            <a:ext cx="1609090" cy="7569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20320" algn="r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latin typeface="Twinkl SemiBold" panose="02000000000000000000" pitchFamily="2" charset="0"/>
                <a:cs typeface="Comic Sans MS"/>
              </a:rPr>
              <a:t>ee,</a:t>
            </a:r>
            <a:r>
              <a:rPr sz="1600" spc="-1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600" dirty="0">
                <a:latin typeface="Twinkl SemiBold" panose="02000000000000000000" pitchFamily="2" charset="0"/>
                <a:cs typeface="Comic Sans MS"/>
              </a:rPr>
              <a:t>oi,</a:t>
            </a:r>
            <a:r>
              <a:rPr sz="1600" spc="-2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600" dirty="0">
                <a:latin typeface="Twinkl SemiBold" panose="02000000000000000000" pitchFamily="2" charset="0"/>
                <a:cs typeface="Comic Sans MS"/>
              </a:rPr>
              <a:t>oo,</a:t>
            </a:r>
            <a:r>
              <a:rPr sz="1600" spc="-2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600" spc="-25" dirty="0">
                <a:latin typeface="Twinkl SemiBold" panose="02000000000000000000" pitchFamily="2" charset="0"/>
                <a:cs typeface="Comic Sans MS"/>
              </a:rPr>
              <a:t>or)</a:t>
            </a:r>
            <a:endParaRPr sz="1600" dirty="0">
              <a:latin typeface="Twinkl SemiBold" panose="02000000000000000000" pitchFamily="2" charset="0"/>
              <a:cs typeface="Comic Sans MS"/>
            </a:endParaRPr>
          </a:p>
          <a:p>
            <a:pPr marL="342900" marR="5080" indent="-342900" algn="r">
              <a:lnSpc>
                <a:spcPct val="100000"/>
              </a:lnSpc>
              <a:buChar char="•"/>
              <a:tabLst>
                <a:tab pos="342900" algn="l"/>
              </a:tabLst>
            </a:pPr>
            <a:r>
              <a:rPr sz="1600" dirty="0">
                <a:latin typeface="Twinkl SemiBold" panose="02000000000000000000" pitchFamily="2" charset="0"/>
                <a:cs typeface="Comic Sans MS"/>
              </a:rPr>
              <a:t>12</a:t>
            </a:r>
            <a:r>
              <a:rPr sz="1600" spc="-1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600" spc="-10" dirty="0">
                <a:latin typeface="Twinkl SemiBold" panose="02000000000000000000" pitchFamily="2" charset="0"/>
                <a:cs typeface="Comic Sans MS"/>
              </a:rPr>
              <a:t>non-words</a:t>
            </a:r>
            <a:endParaRPr sz="1600" dirty="0">
              <a:latin typeface="Twinkl SemiBold" panose="02000000000000000000" pitchFamily="2" charset="0"/>
              <a:cs typeface="Comic Sans MS"/>
            </a:endParaRPr>
          </a:p>
          <a:p>
            <a:pPr marL="342900" marR="70485" indent="-342900" algn="r">
              <a:lnSpc>
                <a:spcPct val="100000"/>
              </a:lnSpc>
              <a:buChar char="•"/>
              <a:tabLst>
                <a:tab pos="342900" algn="l"/>
              </a:tabLst>
            </a:pPr>
            <a:r>
              <a:rPr sz="1600" dirty="0">
                <a:latin typeface="Twinkl SemiBold" panose="02000000000000000000" pitchFamily="2" charset="0"/>
                <a:cs typeface="Comic Sans MS"/>
              </a:rPr>
              <a:t>8</a:t>
            </a:r>
            <a:r>
              <a:rPr sz="1600" spc="-3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600" dirty="0">
                <a:latin typeface="Twinkl SemiBold" panose="02000000000000000000" pitchFamily="2" charset="0"/>
                <a:cs typeface="Comic Sans MS"/>
              </a:rPr>
              <a:t>real</a:t>
            </a:r>
            <a:r>
              <a:rPr sz="1600" spc="-2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600" spc="-10" dirty="0">
                <a:latin typeface="Twinkl SemiBold" panose="02000000000000000000" pitchFamily="2" charset="0"/>
                <a:cs typeface="Comic Sans MS"/>
              </a:rPr>
              <a:t>words</a:t>
            </a:r>
            <a:endParaRPr sz="1600" dirty="0">
              <a:latin typeface="Twinkl SemiBold" panose="02000000000000000000" pitchFamily="2" charset="0"/>
              <a:cs typeface="Comic Sans M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64540" y="1806067"/>
            <a:ext cx="7400290" cy="90296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3937635" algn="l"/>
              </a:tabLst>
            </a:pPr>
            <a:r>
              <a:rPr sz="1600" b="1" u="sng" dirty="0">
                <a:uFill>
                  <a:solidFill>
                    <a:srgbClr val="000000"/>
                  </a:solidFill>
                </a:uFill>
                <a:latin typeface="Comic Sans MS"/>
                <a:cs typeface="Comic Sans MS"/>
              </a:rPr>
              <a:t>Section</a:t>
            </a:r>
            <a:r>
              <a:rPr sz="1600" b="1" u="sng" spc="-35" dirty="0">
                <a:uFill>
                  <a:solidFill>
                    <a:srgbClr val="000000"/>
                  </a:solidFill>
                </a:uFill>
                <a:latin typeface="Comic Sans MS"/>
                <a:cs typeface="Comic Sans MS"/>
              </a:rPr>
              <a:t> </a:t>
            </a:r>
            <a:r>
              <a:rPr sz="1600" b="1" u="sng" spc="-50" dirty="0">
                <a:uFill>
                  <a:solidFill>
                    <a:srgbClr val="000000"/>
                  </a:solidFill>
                </a:uFill>
                <a:latin typeface="Comic Sans MS"/>
                <a:cs typeface="Comic Sans MS"/>
              </a:rPr>
              <a:t>1</a:t>
            </a:r>
            <a:r>
              <a:rPr sz="1600" b="1" dirty="0">
                <a:latin typeface="Comic Sans MS"/>
                <a:cs typeface="Comic Sans MS"/>
              </a:rPr>
              <a:t>	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Comic Sans MS"/>
                <a:cs typeface="Comic Sans MS"/>
              </a:rPr>
              <a:t>Section</a:t>
            </a:r>
            <a:r>
              <a:rPr sz="1600" b="1" u="sng" spc="-70" dirty="0">
                <a:uFill>
                  <a:solidFill>
                    <a:srgbClr val="000000"/>
                  </a:solidFill>
                </a:uFill>
                <a:latin typeface="Comic Sans MS"/>
                <a:cs typeface="Comic Sans MS"/>
              </a:rPr>
              <a:t> </a:t>
            </a:r>
            <a:r>
              <a:rPr sz="1600" b="1" u="sng" spc="-50" dirty="0">
                <a:uFill>
                  <a:solidFill>
                    <a:srgbClr val="000000"/>
                  </a:solidFill>
                </a:uFill>
                <a:latin typeface="Comic Sans MS"/>
                <a:cs typeface="Comic Sans MS"/>
              </a:rPr>
              <a:t>2</a:t>
            </a:r>
            <a:endParaRPr sz="1600" dirty="0">
              <a:latin typeface="Comic Sans MS"/>
              <a:cs typeface="Comic Sans MS"/>
            </a:endParaRPr>
          </a:p>
          <a:p>
            <a:pPr marL="355600" marR="5080" indent="-343535">
              <a:lnSpc>
                <a:spcPts val="1540"/>
              </a:lnSpc>
              <a:spcBef>
                <a:spcPts val="365"/>
              </a:spcBef>
              <a:buChar char="•"/>
              <a:tabLst>
                <a:tab pos="355600" algn="l"/>
                <a:tab pos="3937635" algn="l"/>
                <a:tab pos="4280535" algn="l"/>
              </a:tabLst>
            </a:pPr>
            <a:r>
              <a:rPr sz="1600" dirty="0">
                <a:latin typeface="Twinkl SemiBold" panose="02000000000000000000" pitchFamily="2" charset="0"/>
                <a:cs typeface="Comic Sans MS"/>
              </a:rPr>
              <a:t>A</a:t>
            </a:r>
            <a:r>
              <a:rPr sz="1600" spc="-2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600" dirty="0">
                <a:latin typeface="Twinkl SemiBold" panose="02000000000000000000" pitchFamily="2" charset="0"/>
                <a:cs typeface="Comic Sans MS"/>
              </a:rPr>
              <a:t>variety of</a:t>
            </a:r>
            <a:r>
              <a:rPr sz="1600" spc="-3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600" dirty="0">
                <a:latin typeface="Twinkl SemiBold" panose="02000000000000000000" pitchFamily="2" charset="0"/>
                <a:cs typeface="Comic Sans MS"/>
              </a:rPr>
              <a:t>simple</a:t>
            </a:r>
            <a:r>
              <a:rPr sz="1600" spc="-2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600" spc="-20" dirty="0">
                <a:latin typeface="Twinkl SemiBold" panose="02000000000000000000" pitchFamily="2" charset="0"/>
                <a:cs typeface="Comic Sans MS"/>
              </a:rPr>
              <a:t>word</a:t>
            </a:r>
            <a:r>
              <a:rPr sz="1600" dirty="0">
                <a:latin typeface="Twinkl SemiBold" panose="02000000000000000000" pitchFamily="2" charset="0"/>
                <a:cs typeface="Comic Sans MS"/>
              </a:rPr>
              <a:t>	</a:t>
            </a:r>
            <a:r>
              <a:rPr sz="1600" spc="-50" dirty="0">
                <a:latin typeface="Twinkl SemiBold" panose="02000000000000000000" pitchFamily="2" charset="0"/>
                <a:cs typeface="Comic Sans MS"/>
              </a:rPr>
              <a:t>•</a:t>
            </a:r>
            <a:r>
              <a:rPr sz="1600" dirty="0">
                <a:latin typeface="Twinkl SemiBold" panose="02000000000000000000" pitchFamily="2" charset="0"/>
                <a:cs typeface="Comic Sans MS"/>
              </a:rPr>
              <a:t>	A</a:t>
            </a:r>
            <a:r>
              <a:rPr sz="1600" spc="-4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600" dirty="0">
                <a:latin typeface="Twinkl SemiBold" panose="02000000000000000000" pitchFamily="2" charset="0"/>
                <a:cs typeface="Comic Sans MS"/>
              </a:rPr>
              <a:t>variety</a:t>
            </a:r>
            <a:r>
              <a:rPr sz="1600" spc="-1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600" dirty="0">
                <a:latin typeface="Twinkl SemiBold" panose="02000000000000000000" pitchFamily="2" charset="0"/>
                <a:cs typeface="Comic Sans MS"/>
              </a:rPr>
              <a:t>of</a:t>
            </a:r>
            <a:r>
              <a:rPr sz="1600" spc="-5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600" dirty="0">
                <a:latin typeface="Twinkl SemiBold" panose="02000000000000000000" pitchFamily="2" charset="0"/>
                <a:cs typeface="Comic Sans MS"/>
              </a:rPr>
              <a:t>more</a:t>
            </a:r>
            <a:r>
              <a:rPr sz="1600" spc="-4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600" dirty="0">
                <a:latin typeface="Twinkl SemiBold" panose="02000000000000000000" pitchFamily="2" charset="0"/>
                <a:cs typeface="Comic Sans MS"/>
              </a:rPr>
              <a:t>complex</a:t>
            </a:r>
            <a:r>
              <a:rPr sz="1600" spc="-3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600" spc="-20" dirty="0">
                <a:latin typeface="Twinkl SemiBold" panose="02000000000000000000" pitchFamily="2" charset="0"/>
                <a:cs typeface="Comic Sans MS"/>
              </a:rPr>
              <a:t>word </a:t>
            </a:r>
            <a:r>
              <a:rPr sz="1600" dirty="0">
                <a:latin typeface="Twinkl SemiBold" panose="02000000000000000000" pitchFamily="2" charset="0"/>
                <a:cs typeface="Comic Sans MS"/>
              </a:rPr>
              <a:t>structures</a:t>
            </a:r>
            <a:r>
              <a:rPr sz="1600" spc="-3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600" dirty="0">
                <a:latin typeface="Twinkl SemiBold" panose="02000000000000000000" pitchFamily="2" charset="0"/>
                <a:cs typeface="Comic Sans MS"/>
              </a:rPr>
              <a:t>using</a:t>
            </a:r>
            <a:r>
              <a:rPr sz="1600" spc="-3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600" dirty="0">
                <a:latin typeface="Twinkl SemiBold" panose="02000000000000000000" pitchFamily="2" charset="0"/>
                <a:cs typeface="Comic Sans MS"/>
              </a:rPr>
              <a:t>single</a:t>
            </a:r>
            <a:r>
              <a:rPr sz="1600" spc="-5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600" dirty="0">
                <a:latin typeface="Twinkl SemiBold" panose="02000000000000000000" pitchFamily="2" charset="0"/>
                <a:cs typeface="Comic Sans MS"/>
              </a:rPr>
              <a:t>letters</a:t>
            </a:r>
            <a:r>
              <a:rPr sz="1600" spc="-5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600" spc="-25" dirty="0">
                <a:latin typeface="Twinkl SemiBold" panose="02000000000000000000" pitchFamily="2" charset="0"/>
                <a:cs typeface="Comic Sans MS"/>
              </a:rPr>
              <a:t>(a</a:t>
            </a:r>
            <a:r>
              <a:rPr sz="1600" dirty="0">
                <a:latin typeface="Twinkl SemiBold" panose="02000000000000000000" pitchFamily="2" charset="0"/>
                <a:cs typeface="Comic Sans MS"/>
              </a:rPr>
              <a:t>		structures</a:t>
            </a:r>
            <a:r>
              <a:rPr sz="1600" spc="-5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600" dirty="0">
                <a:latin typeface="Twinkl SemiBold" panose="02000000000000000000" pitchFamily="2" charset="0"/>
                <a:cs typeface="Comic Sans MS"/>
              </a:rPr>
              <a:t>(CCVCC</a:t>
            </a:r>
            <a:r>
              <a:rPr sz="1600" spc="-6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600" dirty="0">
                <a:latin typeface="Twinkl SemiBold" panose="02000000000000000000" pitchFamily="2" charset="0"/>
                <a:cs typeface="Comic Sans MS"/>
              </a:rPr>
              <a:t>chimp,</a:t>
            </a:r>
            <a:r>
              <a:rPr sz="1600" spc="-6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600" spc="-10" dirty="0">
                <a:latin typeface="Twinkl SemiBold" panose="02000000000000000000" pitchFamily="2" charset="0"/>
                <a:cs typeface="Comic Sans MS"/>
              </a:rPr>
              <a:t>CCCVC </a:t>
            </a:r>
            <a:r>
              <a:rPr sz="1600" dirty="0">
                <a:latin typeface="Twinkl SemiBold" panose="02000000000000000000" pitchFamily="2" charset="0"/>
                <a:cs typeface="Comic Sans MS"/>
              </a:rPr>
              <a:t>–z),</a:t>
            </a:r>
            <a:r>
              <a:rPr sz="1600" spc="-7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600" dirty="0">
                <a:latin typeface="Twinkl SemiBold" panose="02000000000000000000" pitchFamily="2" charset="0"/>
                <a:cs typeface="Comic Sans MS"/>
              </a:rPr>
              <a:t>consonant</a:t>
            </a:r>
            <a:r>
              <a:rPr sz="1600" spc="-7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600" dirty="0">
                <a:latin typeface="Twinkl SemiBold" panose="02000000000000000000" pitchFamily="2" charset="0"/>
                <a:cs typeface="Comic Sans MS"/>
              </a:rPr>
              <a:t>digraphs</a:t>
            </a:r>
            <a:r>
              <a:rPr sz="1600" spc="-5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600" dirty="0">
                <a:latin typeface="Twinkl SemiBold" panose="02000000000000000000" pitchFamily="2" charset="0"/>
                <a:cs typeface="Comic Sans MS"/>
              </a:rPr>
              <a:t>(ch,ck,</a:t>
            </a:r>
            <a:r>
              <a:rPr sz="1600" spc="-6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600" spc="-25" dirty="0">
                <a:latin typeface="Twinkl SemiBold" panose="02000000000000000000" pitchFamily="2" charset="0"/>
                <a:cs typeface="Comic Sans MS"/>
              </a:rPr>
              <a:t>ff,</a:t>
            </a:r>
            <a:r>
              <a:rPr sz="1600" dirty="0">
                <a:latin typeface="Twinkl SemiBold" panose="02000000000000000000" pitchFamily="2" charset="0"/>
                <a:cs typeface="Comic Sans MS"/>
              </a:rPr>
              <a:t>		scrap,</a:t>
            </a:r>
            <a:r>
              <a:rPr sz="1600" spc="-7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600" dirty="0">
                <a:latin typeface="Twinkl SemiBold" panose="02000000000000000000" pitchFamily="2" charset="0"/>
                <a:cs typeface="Comic Sans MS"/>
              </a:rPr>
              <a:t>CCCVCCC</a:t>
            </a:r>
            <a:r>
              <a:rPr sz="1600" spc="-6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600" dirty="0">
                <a:latin typeface="Twinkl SemiBold" panose="02000000000000000000" pitchFamily="2" charset="0"/>
                <a:cs typeface="Comic Sans MS"/>
              </a:rPr>
              <a:t>scratch)</a:t>
            </a:r>
            <a:r>
              <a:rPr sz="1600" spc="-6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600" spc="-25" dirty="0">
                <a:latin typeface="Twinkl SemiBold" panose="02000000000000000000" pitchFamily="2" charset="0"/>
                <a:cs typeface="Comic Sans MS"/>
              </a:rPr>
              <a:t>two</a:t>
            </a:r>
            <a:endParaRPr sz="1600" dirty="0">
              <a:latin typeface="Twinkl SemiBold" panose="02000000000000000000" pitchFamily="2" charset="0"/>
              <a:cs typeface="Comic Sans M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032628" y="2635123"/>
            <a:ext cx="2394585" cy="2584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latin typeface="Twinkl SemiBold" panose="02000000000000000000" pitchFamily="2" charset="0"/>
                <a:cs typeface="Comic Sans MS"/>
              </a:rPr>
              <a:t>syllable</a:t>
            </a:r>
            <a:r>
              <a:rPr sz="1600" spc="-4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600" dirty="0">
                <a:latin typeface="Twinkl SemiBold" panose="02000000000000000000" pitchFamily="2" charset="0"/>
                <a:cs typeface="Comic Sans MS"/>
              </a:rPr>
              <a:t>words,</a:t>
            </a:r>
            <a:r>
              <a:rPr sz="1600" spc="-6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600" spc="-10" dirty="0">
                <a:latin typeface="Twinkl SemiBold" panose="02000000000000000000" pitchFamily="2" charset="0"/>
                <a:cs typeface="Comic Sans MS"/>
              </a:rPr>
              <a:t>additional</a:t>
            </a:r>
            <a:endParaRPr sz="1600" dirty="0">
              <a:latin typeface="Twinkl SemiBold" panose="02000000000000000000" pitchFamily="2" charset="0"/>
              <a:cs typeface="Comic Sans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032628" y="2830194"/>
            <a:ext cx="2973705" cy="2584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latin typeface="Twinkl SemiBold" panose="02000000000000000000" pitchFamily="2" charset="0"/>
                <a:cs typeface="Comic Sans MS"/>
              </a:rPr>
              <a:t>consonant</a:t>
            </a:r>
            <a:r>
              <a:rPr sz="1600" spc="-6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600" dirty="0">
                <a:latin typeface="Twinkl SemiBold" panose="02000000000000000000" pitchFamily="2" charset="0"/>
                <a:cs typeface="Comic Sans MS"/>
              </a:rPr>
              <a:t>digraphs</a:t>
            </a:r>
            <a:r>
              <a:rPr sz="1600" spc="-4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600" dirty="0">
                <a:latin typeface="Twinkl SemiBold" panose="02000000000000000000" pitchFamily="2" charset="0"/>
                <a:cs typeface="Comic Sans MS"/>
              </a:rPr>
              <a:t>(wh</a:t>
            </a:r>
            <a:r>
              <a:rPr sz="1600" spc="-5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600" dirty="0">
                <a:latin typeface="Twinkl SemiBold" panose="02000000000000000000" pitchFamily="2" charset="0"/>
                <a:cs typeface="Comic Sans MS"/>
              </a:rPr>
              <a:t>and</a:t>
            </a:r>
            <a:r>
              <a:rPr sz="1600" spc="-5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600" spc="-25" dirty="0">
                <a:latin typeface="Twinkl SemiBold" panose="02000000000000000000" pitchFamily="2" charset="0"/>
                <a:cs typeface="Comic Sans MS"/>
              </a:rPr>
              <a:t>ph)</a:t>
            </a:r>
            <a:endParaRPr sz="1600" dirty="0">
              <a:latin typeface="Twinkl SemiBold" panose="02000000000000000000" pitchFamily="2" charset="0"/>
              <a:cs typeface="Comic Sans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032628" y="3025520"/>
            <a:ext cx="3261360" cy="2584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latin typeface="Twinkl SemiBold" panose="02000000000000000000" pitchFamily="2" charset="0"/>
                <a:cs typeface="Comic Sans MS"/>
              </a:rPr>
              <a:t>some</a:t>
            </a:r>
            <a:r>
              <a:rPr sz="1600" spc="-4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600" dirty="0">
                <a:latin typeface="Twinkl SemiBold" panose="02000000000000000000" pitchFamily="2" charset="0"/>
                <a:cs typeface="Comic Sans MS"/>
              </a:rPr>
              <a:t>less</a:t>
            </a:r>
            <a:r>
              <a:rPr sz="1600" spc="-4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600" dirty="0">
                <a:latin typeface="Twinkl SemiBold" panose="02000000000000000000" pitchFamily="2" charset="0"/>
                <a:cs typeface="Comic Sans MS"/>
              </a:rPr>
              <a:t>frequent</a:t>
            </a:r>
            <a:r>
              <a:rPr sz="1600" spc="-1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600" dirty="0">
                <a:latin typeface="Twinkl SemiBold" panose="02000000000000000000" pitchFamily="2" charset="0"/>
                <a:cs typeface="Comic Sans MS"/>
              </a:rPr>
              <a:t>vowel</a:t>
            </a:r>
            <a:r>
              <a:rPr sz="1600" spc="-3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600" spc="-10" dirty="0">
                <a:latin typeface="Twinkl SemiBold" panose="02000000000000000000" pitchFamily="2" charset="0"/>
                <a:cs typeface="Comic Sans MS"/>
              </a:rPr>
              <a:t>digraphs</a:t>
            </a:r>
            <a:endParaRPr sz="1600" dirty="0">
              <a:latin typeface="Twinkl SemiBold" panose="02000000000000000000" pitchFamily="2" charset="0"/>
              <a:cs typeface="Comic Sans M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032628" y="3220592"/>
            <a:ext cx="2959735" cy="2584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latin typeface="Twinkl SemiBold" panose="02000000000000000000" pitchFamily="2" charset="0"/>
                <a:cs typeface="Comic Sans MS"/>
              </a:rPr>
              <a:t>including</a:t>
            </a:r>
            <a:r>
              <a:rPr sz="1600" spc="-2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600" dirty="0">
                <a:latin typeface="Twinkl SemiBold" panose="02000000000000000000" pitchFamily="2" charset="0"/>
                <a:cs typeface="Comic Sans MS"/>
              </a:rPr>
              <a:t>split</a:t>
            </a:r>
            <a:r>
              <a:rPr sz="1600" spc="-4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600" dirty="0">
                <a:latin typeface="Twinkl SemiBold" panose="02000000000000000000" pitchFamily="2" charset="0"/>
                <a:cs typeface="Comic Sans MS"/>
              </a:rPr>
              <a:t>digraphs</a:t>
            </a:r>
            <a:r>
              <a:rPr sz="1600" spc="-4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600" spc="-10" dirty="0">
                <a:latin typeface="Twinkl SemiBold" panose="02000000000000000000" pitchFamily="2" charset="0"/>
                <a:cs typeface="Comic Sans MS"/>
              </a:rPr>
              <a:t>(a-</a:t>
            </a:r>
            <a:r>
              <a:rPr sz="1600" dirty="0">
                <a:latin typeface="Twinkl SemiBold" panose="02000000000000000000" pitchFamily="2" charset="0"/>
                <a:cs typeface="Comic Sans MS"/>
              </a:rPr>
              <a:t>e,</a:t>
            </a:r>
            <a:r>
              <a:rPr sz="1600" spc="-4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600" spc="-25" dirty="0">
                <a:latin typeface="Twinkl SemiBold" panose="02000000000000000000" pitchFamily="2" charset="0"/>
                <a:cs typeface="Comic Sans MS"/>
              </a:rPr>
              <a:t>ai</a:t>
            </a:r>
            <a:r>
              <a:rPr sz="1600" spc="-25" dirty="0">
                <a:latin typeface="Comic Sans MS"/>
                <a:cs typeface="Comic Sans MS"/>
              </a:rPr>
              <a:t>,</a:t>
            </a:r>
            <a:endParaRPr sz="1600" dirty="0">
              <a:latin typeface="Comic Sans MS"/>
              <a:cs typeface="Comic Sans M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032628" y="3415665"/>
            <a:ext cx="3078480" cy="2584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latin typeface="Twinkl SemiBold" panose="02000000000000000000" pitchFamily="2" charset="0"/>
                <a:cs typeface="Comic Sans MS"/>
              </a:rPr>
              <a:t>au,</a:t>
            </a:r>
            <a:r>
              <a:rPr sz="1600" spc="-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600" dirty="0">
                <a:latin typeface="Twinkl SemiBold" panose="02000000000000000000" pitchFamily="2" charset="0"/>
                <a:cs typeface="Comic Sans MS"/>
              </a:rPr>
              <a:t>aw,</a:t>
            </a:r>
            <a:r>
              <a:rPr sz="1600" spc="-2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600" dirty="0">
                <a:latin typeface="Twinkl SemiBold" panose="02000000000000000000" pitchFamily="2" charset="0"/>
                <a:cs typeface="Comic Sans MS"/>
              </a:rPr>
              <a:t>ay,</a:t>
            </a:r>
            <a:r>
              <a:rPr sz="1600" spc="-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600" dirty="0">
                <a:latin typeface="Twinkl SemiBold" panose="02000000000000000000" pitchFamily="2" charset="0"/>
                <a:cs typeface="Comic Sans MS"/>
              </a:rPr>
              <a:t>ea,</a:t>
            </a:r>
            <a:r>
              <a:rPr sz="1600" spc="-2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600" spc="-10" dirty="0">
                <a:latin typeface="Twinkl SemiBold" panose="02000000000000000000" pitchFamily="2" charset="0"/>
                <a:cs typeface="Comic Sans MS"/>
              </a:rPr>
              <a:t>e-</a:t>
            </a:r>
            <a:r>
              <a:rPr sz="1600" dirty="0">
                <a:latin typeface="Twinkl SemiBold" panose="02000000000000000000" pitchFamily="2" charset="0"/>
                <a:cs typeface="Comic Sans MS"/>
              </a:rPr>
              <a:t>e,</a:t>
            </a:r>
            <a:r>
              <a:rPr sz="1600" spc="-2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600" dirty="0">
                <a:latin typeface="Twinkl SemiBold" panose="02000000000000000000" pitchFamily="2" charset="0"/>
                <a:cs typeface="Comic Sans MS"/>
              </a:rPr>
              <a:t>er,</a:t>
            </a:r>
            <a:r>
              <a:rPr sz="1600" spc="-1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600" dirty="0">
                <a:latin typeface="Twinkl SemiBold" panose="02000000000000000000" pitchFamily="2" charset="0"/>
                <a:cs typeface="Comic Sans MS"/>
              </a:rPr>
              <a:t>ew,</a:t>
            </a:r>
            <a:r>
              <a:rPr sz="1600" spc="-1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600" spc="-10" dirty="0">
                <a:latin typeface="Twinkl SemiBold" panose="02000000000000000000" pitchFamily="2" charset="0"/>
                <a:cs typeface="Comic Sans MS"/>
              </a:rPr>
              <a:t>i-</a:t>
            </a:r>
            <a:r>
              <a:rPr sz="1600" dirty="0">
                <a:latin typeface="Twinkl SemiBold" panose="02000000000000000000" pitchFamily="2" charset="0"/>
                <a:cs typeface="Comic Sans MS"/>
              </a:rPr>
              <a:t>e,</a:t>
            </a:r>
            <a:r>
              <a:rPr sz="1600" spc="-25" dirty="0">
                <a:latin typeface="Twinkl SemiBold" panose="02000000000000000000" pitchFamily="2" charset="0"/>
                <a:cs typeface="Comic Sans MS"/>
              </a:rPr>
              <a:t> ie,</a:t>
            </a:r>
            <a:endParaRPr sz="1600" dirty="0">
              <a:latin typeface="Twinkl SemiBold" panose="02000000000000000000" pitchFamily="2" charset="0"/>
              <a:cs typeface="Comic Sans MS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032628" y="3610736"/>
            <a:ext cx="3088640" cy="2584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latin typeface="Twinkl SemiBold" panose="02000000000000000000" pitchFamily="2" charset="0"/>
                <a:cs typeface="Comic Sans MS"/>
              </a:rPr>
              <a:t>ir,</a:t>
            </a:r>
            <a:r>
              <a:rPr sz="1600" spc="-2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600" dirty="0">
                <a:latin typeface="Twinkl SemiBold" panose="02000000000000000000" pitchFamily="2" charset="0"/>
                <a:cs typeface="Comic Sans MS"/>
              </a:rPr>
              <a:t>oa,</a:t>
            </a:r>
            <a:r>
              <a:rPr sz="1600" spc="-10" dirty="0">
                <a:latin typeface="Twinkl SemiBold" panose="02000000000000000000" pitchFamily="2" charset="0"/>
                <a:cs typeface="Comic Sans MS"/>
              </a:rPr>
              <a:t> o-</a:t>
            </a:r>
            <a:r>
              <a:rPr sz="1600" dirty="0">
                <a:latin typeface="Twinkl SemiBold" panose="02000000000000000000" pitchFamily="2" charset="0"/>
                <a:cs typeface="Comic Sans MS"/>
              </a:rPr>
              <a:t>e,</a:t>
            </a:r>
            <a:r>
              <a:rPr sz="1600" spc="-2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600" dirty="0">
                <a:latin typeface="Twinkl SemiBold" panose="02000000000000000000" pitchFamily="2" charset="0"/>
                <a:cs typeface="Comic Sans MS"/>
              </a:rPr>
              <a:t>ou,</a:t>
            </a:r>
            <a:r>
              <a:rPr sz="1600" spc="-2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600" dirty="0">
                <a:latin typeface="Twinkl SemiBold" panose="02000000000000000000" pitchFamily="2" charset="0"/>
                <a:cs typeface="Comic Sans MS"/>
              </a:rPr>
              <a:t>ow,</a:t>
            </a:r>
            <a:r>
              <a:rPr sz="1600" spc="-1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600" dirty="0">
                <a:latin typeface="Twinkl SemiBold" panose="02000000000000000000" pitchFamily="2" charset="0"/>
                <a:cs typeface="Comic Sans MS"/>
              </a:rPr>
              <a:t>oy,</a:t>
            </a:r>
            <a:r>
              <a:rPr sz="1600" spc="-2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600" dirty="0">
                <a:latin typeface="Twinkl SemiBold" panose="02000000000000000000" pitchFamily="2" charset="0"/>
                <a:cs typeface="Comic Sans MS"/>
              </a:rPr>
              <a:t>ue,</a:t>
            </a:r>
            <a:r>
              <a:rPr sz="1600" spc="-2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600" spc="-10" dirty="0">
                <a:latin typeface="Twinkl SemiBold" panose="02000000000000000000" pitchFamily="2" charset="0"/>
                <a:cs typeface="Comic Sans MS"/>
              </a:rPr>
              <a:t>u-</a:t>
            </a:r>
            <a:r>
              <a:rPr sz="1600" dirty="0">
                <a:latin typeface="Twinkl SemiBold" panose="02000000000000000000" pitchFamily="2" charset="0"/>
                <a:cs typeface="Comic Sans MS"/>
              </a:rPr>
              <a:t>e,</a:t>
            </a:r>
            <a:r>
              <a:rPr sz="1600" spc="-1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600" spc="-25" dirty="0">
                <a:latin typeface="Twinkl SemiBold" panose="02000000000000000000" pitchFamily="2" charset="0"/>
                <a:cs typeface="Comic Sans MS"/>
              </a:rPr>
              <a:t>ur)</a:t>
            </a:r>
            <a:endParaRPr sz="1600" dirty="0">
              <a:latin typeface="Twinkl SemiBold" panose="02000000000000000000" pitchFamily="2" charset="0"/>
              <a:cs typeface="Comic Sans MS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689728" y="3805809"/>
            <a:ext cx="2510790" cy="1000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latin typeface="Twinkl SemiBold" panose="02000000000000000000" pitchFamily="2" charset="0"/>
                <a:cs typeface="Comic Sans MS"/>
              </a:rPr>
              <a:t>and</a:t>
            </a:r>
            <a:r>
              <a:rPr sz="1600" spc="-5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600" dirty="0">
                <a:latin typeface="Twinkl SemiBold" panose="02000000000000000000" pitchFamily="2" charset="0"/>
                <a:cs typeface="Comic Sans MS"/>
              </a:rPr>
              <a:t>trigraphs</a:t>
            </a:r>
            <a:r>
              <a:rPr sz="1600" spc="-3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600" dirty="0">
                <a:latin typeface="Twinkl SemiBold" panose="02000000000000000000" pitchFamily="2" charset="0"/>
                <a:cs typeface="Comic Sans MS"/>
              </a:rPr>
              <a:t>(air,</a:t>
            </a:r>
            <a:r>
              <a:rPr sz="1600" spc="-3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600" spc="-20" dirty="0">
                <a:latin typeface="Twinkl SemiBold" panose="02000000000000000000" pitchFamily="2" charset="0"/>
                <a:cs typeface="Comic Sans MS"/>
              </a:rPr>
              <a:t>igh)</a:t>
            </a:r>
            <a:endParaRPr sz="1600" dirty="0">
              <a:latin typeface="Twinkl SemiBold" panose="02000000000000000000" pitchFamily="2" charset="0"/>
              <a:cs typeface="Comic Sans MS"/>
            </a:endParaRPr>
          </a:p>
          <a:p>
            <a:pPr marL="354965" indent="-342265">
              <a:lnSpc>
                <a:spcPct val="100000"/>
              </a:lnSpc>
              <a:spcBef>
                <a:spcPts val="1920"/>
              </a:spcBef>
              <a:buChar char="•"/>
              <a:tabLst>
                <a:tab pos="354965" algn="l"/>
              </a:tabLst>
            </a:pPr>
            <a:r>
              <a:rPr sz="1600" dirty="0">
                <a:latin typeface="Twinkl SemiBold" panose="02000000000000000000" pitchFamily="2" charset="0"/>
                <a:cs typeface="Comic Sans MS"/>
              </a:rPr>
              <a:t>8</a:t>
            </a:r>
            <a:r>
              <a:rPr sz="1600" spc="-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600" spc="-10" dirty="0">
                <a:latin typeface="Twinkl SemiBold" panose="02000000000000000000" pitchFamily="2" charset="0"/>
                <a:cs typeface="Comic Sans MS"/>
              </a:rPr>
              <a:t>non-words</a:t>
            </a:r>
            <a:endParaRPr sz="1600" dirty="0">
              <a:latin typeface="Twinkl SemiBold" panose="02000000000000000000" pitchFamily="2" charset="0"/>
              <a:cs typeface="Comic Sans MS"/>
            </a:endParaRPr>
          </a:p>
          <a:p>
            <a:pPr marL="354965" indent="-342265">
              <a:lnSpc>
                <a:spcPct val="100000"/>
              </a:lnSpc>
              <a:buChar char="•"/>
              <a:tabLst>
                <a:tab pos="354965" algn="l"/>
              </a:tabLst>
            </a:pPr>
            <a:r>
              <a:rPr sz="1600" dirty="0">
                <a:latin typeface="Twinkl SemiBold" panose="02000000000000000000" pitchFamily="2" charset="0"/>
                <a:cs typeface="Comic Sans MS"/>
              </a:rPr>
              <a:t>12</a:t>
            </a:r>
            <a:r>
              <a:rPr sz="1600" spc="-3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600" dirty="0">
                <a:latin typeface="Twinkl SemiBold" panose="02000000000000000000" pitchFamily="2" charset="0"/>
                <a:cs typeface="Comic Sans MS"/>
              </a:rPr>
              <a:t>real</a:t>
            </a:r>
            <a:r>
              <a:rPr sz="1600" spc="-1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z="1600" spc="-10" dirty="0">
                <a:latin typeface="Twinkl SemiBold" panose="02000000000000000000" pitchFamily="2" charset="0"/>
                <a:cs typeface="Comic Sans MS"/>
              </a:rPr>
              <a:t>words</a:t>
            </a:r>
            <a:endParaRPr sz="1600" dirty="0">
              <a:latin typeface="Twinkl SemiBold" panose="02000000000000000000" pitchFamily="2" charset="0"/>
              <a:cs typeface="Comic Sans MS"/>
            </a:endParaRPr>
          </a:p>
        </p:txBody>
      </p:sp>
      <p:pic>
        <p:nvPicPr>
          <p:cNvPr id="14" name="object 1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001068" y="4085660"/>
            <a:ext cx="2272138" cy="1855384"/>
          </a:xfrm>
          <a:prstGeom prst="rect">
            <a:avLst/>
          </a:prstGeom>
        </p:spPr>
      </p:pic>
      <p:pic>
        <p:nvPicPr>
          <p:cNvPr id="15" name="object 1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476094" y="4341704"/>
            <a:ext cx="1982106" cy="1855384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27582" y="356054"/>
            <a:ext cx="6191250" cy="797016"/>
          </a:xfrm>
          <a:prstGeom prst="rect">
            <a:avLst/>
          </a:prstGeom>
        </p:spPr>
        <p:txBody>
          <a:bodyPr vert="horz" wrap="square" lIns="0" tIns="179708" rIns="0" bIns="0" rtlCol="0">
            <a:spAutoFit/>
          </a:bodyPr>
          <a:lstStyle/>
          <a:p>
            <a:pPr marL="601345">
              <a:lnSpc>
                <a:spcPct val="100000"/>
              </a:lnSpc>
              <a:spcBef>
                <a:spcPts val="95"/>
              </a:spcBef>
            </a:pPr>
            <a:r>
              <a:rPr sz="4000" dirty="0">
                <a:latin typeface="Twinkl SemiBold" panose="02000000000000000000" pitchFamily="2" charset="0"/>
              </a:rPr>
              <a:t>Example</a:t>
            </a:r>
            <a:r>
              <a:rPr sz="4000" spc="-80" dirty="0">
                <a:latin typeface="Twinkl SemiBold" panose="02000000000000000000" pitchFamily="2" charset="0"/>
              </a:rPr>
              <a:t> </a:t>
            </a:r>
            <a:r>
              <a:rPr sz="4000" dirty="0">
                <a:latin typeface="Twinkl SemiBold" panose="02000000000000000000" pitchFamily="2" charset="0"/>
              </a:rPr>
              <a:t>Of</a:t>
            </a:r>
            <a:r>
              <a:rPr sz="4000" spc="-95" dirty="0">
                <a:latin typeface="Twinkl SemiBold" panose="02000000000000000000" pitchFamily="2" charset="0"/>
              </a:rPr>
              <a:t> </a:t>
            </a:r>
            <a:r>
              <a:rPr sz="4000" dirty="0">
                <a:latin typeface="Twinkl SemiBold" panose="02000000000000000000" pitchFamily="2" charset="0"/>
              </a:rPr>
              <a:t>The</a:t>
            </a:r>
            <a:r>
              <a:rPr sz="4000" spc="-95" dirty="0">
                <a:latin typeface="Twinkl SemiBold" panose="02000000000000000000" pitchFamily="2" charset="0"/>
              </a:rPr>
              <a:t> </a:t>
            </a:r>
            <a:r>
              <a:rPr sz="4000" spc="-10" dirty="0">
                <a:latin typeface="Twinkl SemiBold" panose="02000000000000000000" pitchFamily="2" charset="0"/>
              </a:rPr>
              <a:t>Check</a:t>
            </a:r>
            <a:endParaRPr sz="4000" dirty="0">
              <a:latin typeface="Twinkl SemiBold" panose="02000000000000000000" pitchFamily="2" charset="0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95400" y="1371601"/>
            <a:ext cx="3352801" cy="4399764"/>
          </a:xfrm>
          <a:prstGeom prst="rect">
            <a:avLst/>
          </a:prstGeom>
        </p:spPr>
      </p:pic>
      <p:pic>
        <p:nvPicPr>
          <p:cNvPr id="4" name="object 3">
            <a:extLst>
              <a:ext uri="{FF2B5EF4-FFF2-40B4-BE49-F238E27FC236}">
                <a16:creationId xmlns:a16="http://schemas.microsoft.com/office/drawing/2014/main" id="{EBE6D090-6566-4F9E-A470-8CBAFAA56687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953000" y="1371600"/>
            <a:ext cx="3182446" cy="439976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5426" y="0"/>
            <a:ext cx="7494269" cy="1343371"/>
          </a:xfrm>
          <a:prstGeom prst="rect">
            <a:avLst/>
          </a:prstGeom>
        </p:spPr>
        <p:txBody>
          <a:bodyPr vert="horz" wrap="square" lIns="0" tIns="355019" rIns="0" bIns="0" rtlCol="0">
            <a:spAutoFit/>
          </a:bodyPr>
          <a:lstStyle/>
          <a:p>
            <a:pPr marL="722630" marR="5080" indent="-675640" algn="ctr">
              <a:lnSpc>
                <a:spcPct val="100000"/>
              </a:lnSpc>
              <a:spcBef>
                <a:spcPts val="105"/>
              </a:spcBef>
            </a:pPr>
            <a:r>
              <a:rPr dirty="0">
                <a:latin typeface="Twinkl SemiBold" panose="02000000000000000000" pitchFamily="2" charset="0"/>
              </a:rPr>
              <a:t>How</a:t>
            </a:r>
            <a:r>
              <a:rPr spc="-10" dirty="0">
                <a:latin typeface="Twinkl SemiBold" panose="02000000000000000000" pitchFamily="2" charset="0"/>
              </a:rPr>
              <a:t> </a:t>
            </a:r>
            <a:r>
              <a:rPr dirty="0">
                <a:latin typeface="Twinkl SemiBold" panose="02000000000000000000" pitchFamily="2" charset="0"/>
              </a:rPr>
              <a:t>can</a:t>
            </a:r>
            <a:r>
              <a:rPr spc="-5" dirty="0">
                <a:latin typeface="Twinkl SemiBold" panose="02000000000000000000" pitchFamily="2" charset="0"/>
              </a:rPr>
              <a:t> </a:t>
            </a:r>
            <a:r>
              <a:rPr dirty="0">
                <a:latin typeface="Twinkl SemiBold" panose="02000000000000000000" pitchFamily="2" charset="0"/>
              </a:rPr>
              <a:t>I</a:t>
            </a:r>
            <a:r>
              <a:rPr spc="-5" dirty="0">
                <a:latin typeface="Twinkl SemiBold" panose="02000000000000000000" pitchFamily="2" charset="0"/>
              </a:rPr>
              <a:t> </a:t>
            </a:r>
            <a:r>
              <a:rPr dirty="0">
                <a:latin typeface="Twinkl SemiBold" panose="02000000000000000000" pitchFamily="2" charset="0"/>
              </a:rPr>
              <a:t>help</a:t>
            </a:r>
            <a:r>
              <a:rPr spc="-5" dirty="0">
                <a:latin typeface="Twinkl SemiBold" panose="02000000000000000000" pitchFamily="2" charset="0"/>
              </a:rPr>
              <a:t> </a:t>
            </a:r>
            <a:r>
              <a:rPr dirty="0">
                <a:latin typeface="Twinkl SemiBold" panose="02000000000000000000" pitchFamily="2" charset="0"/>
              </a:rPr>
              <a:t>my</a:t>
            </a:r>
            <a:r>
              <a:rPr spc="-15" dirty="0">
                <a:latin typeface="Twinkl SemiBold" panose="02000000000000000000" pitchFamily="2" charset="0"/>
              </a:rPr>
              <a:t> </a:t>
            </a:r>
            <a:r>
              <a:rPr dirty="0">
                <a:latin typeface="Twinkl SemiBold" panose="02000000000000000000" pitchFamily="2" charset="0"/>
              </a:rPr>
              <a:t>child</a:t>
            </a:r>
            <a:r>
              <a:rPr spc="-5" dirty="0">
                <a:latin typeface="Twinkl SemiBold" panose="02000000000000000000" pitchFamily="2" charset="0"/>
              </a:rPr>
              <a:t> </a:t>
            </a:r>
            <a:r>
              <a:rPr spc="-10" dirty="0">
                <a:latin typeface="Twinkl SemiBold" panose="02000000000000000000" pitchFamily="2" charset="0"/>
              </a:rPr>
              <a:t>prepare </a:t>
            </a:r>
            <a:r>
              <a:rPr dirty="0">
                <a:latin typeface="Twinkl SemiBold" panose="02000000000000000000" pitchFamily="2" charset="0"/>
              </a:rPr>
              <a:t>for</a:t>
            </a:r>
            <a:r>
              <a:rPr spc="-5" dirty="0">
                <a:latin typeface="Twinkl SemiBold" panose="02000000000000000000" pitchFamily="2" charset="0"/>
              </a:rPr>
              <a:t> </a:t>
            </a:r>
            <a:r>
              <a:rPr dirty="0">
                <a:latin typeface="Twinkl SemiBold" panose="02000000000000000000" pitchFamily="2" charset="0"/>
              </a:rPr>
              <a:t>the</a:t>
            </a:r>
            <a:r>
              <a:rPr spc="-5" dirty="0">
                <a:latin typeface="Twinkl SemiBold" panose="02000000000000000000" pitchFamily="2" charset="0"/>
              </a:rPr>
              <a:t> </a:t>
            </a:r>
            <a:r>
              <a:rPr dirty="0">
                <a:latin typeface="Twinkl SemiBold" panose="02000000000000000000" pitchFamily="2" charset="0"/>
              </a:rPr>
              <a:t>screening</a:t>
            </a:r>
            <a:r>
              <a:rPr spc="-5" dirty="0">
                <a:latin typeface="Twinkl SemiBold" panose="02000000000000000000" pitchFamily="2" charset="0"/>
              </a:rPr>
              <a:t> </a:t>
            </a:r>
            <a:r>
              <a:rPr spc="-10" dirty="0">
                <a:latin typeface="Twinkl SemiBold" panose="02000000000000000000" pitchFamily="2" charset="0"/>
              </a:rPr>
              <a:t>check?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76072" y="1437290"/>
            <a:ext cx="8539328" cy="4022320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355600" marR="469900" indent="-343535">
              <a:lnSpc>
                <a:spcPct val="80000"/>
              </a:lnSpc>
              <a:spcBef>
                <a:spcPts val="480"/>
              </a:spcBef>
              <a:buChar char="•"/>
              <a:tabLst>
                <a:tab pos="355600" algn="l"/>
              </a:tabLst>
            </a:pPr>
            <a:r>
              <a:rPr dirty="0">
                <a:latin typeface="Twinkl SemiBold" panose="02000000000000000000" pitchFamily="2" charset="0"/>
                <a:cs typeface="Comic Sans MS"/>
              </a:rPr>
              <a:t>Continue</a:t>
            </a:r>
            <a:r>
              <a:rPr spc="-5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dirty="0">
                <a:latin typeface="Twinkl SemiBold" panose="02000000000000000000" pitchFamily="2" charset="0"/>
                <a:cs typeface="Comic Sans MS"/>
              </a:rPr>
              <a:t>to</a:t>
            </a:r>
            <a:r>
              <a:rPr spc="-5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dirty="0">
                <a:latin typeface="Twinkl SemiBold" panose="02000000000000000000" pitchFamily="2" charset="0"/>
                <a:cs typeface="Comic Sans MS"/>
              </a:rPr>
              <a:t>hear</a:t>
            </a:r>
            <a:r>
              <a:rPr spc="-3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dirty="0">
                <a:latin typeface="Twinkl SemiBold" panose="02000000000000000000" pitchFamily="2" charset="0"/>
                <a:cs typeface="Comic Sans MS"/>
              </a:rPr>
              <a:t>your</a:t>
            </a:r>
            <a:r>
              <a:rPr spc="-3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dirty="0">
                <a:latin typeface="Twinkl SemiBold" panose="02000000000000000000" pitchFamily="2" charset="0"/>
                <a:cs typeface="Comic Sans MS"/>
              </a:rPr>
              <a:t>child</a:t>
            </a:r>
            <a:r>
              <a:rPr spc="-2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dirty="0">
                <a:latin typeface="Twinkl SemiBold" panose="02000000000000000000" pitchFamily="2" charset="0"/>
                <a:cs typeface="Comic Sans MS"/>
              </a:rPr>
              <a:t>read</a:t>
            </a:r>
            <a:r>
              <a:rPr lang="en-GB" dirty="0">
                <a:latin typeface="Twinkl SemiBold" panose="02000000000000000000" pitchFamily="2" charset="0"/>
                <a:cs typeface="Comic Sans MS"/>
              </a:rPr>
              <a:t>,</a:t>
            </a:r>
            <a:r>
              <a:rPr spc="-2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pc="-10" dirty="0">
                <a:latin typeface="Twinkl SemiBold" panose="02000000000000000000" pitchFamily="2" charset="0"/>
                <a:cs typeface="Comic Sans MS"/>
              </a:rPr>
              <a:t>supporting</a:t>
            </a:r>
            <a:r>
              <a:rPr spc="-4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dirty="0">
                <a:latin typeface="Twinkl SemiBold" panose="02000000000000000000" pitchFamily="2" charset="0"/>
                <a:cs typeface="Comic Sans MS"/>
              </a:rPr>
              <a:t>them</a:t>
            </a:r>
            <a:r>
              <a:rPr spc="-4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dirty="0">
                <a:latin typeface="Twinkl SemiBold" panose="02000000000000000000" pitchFamily="2" charset="0"/>
                <a:cs typeface="Comic Sans MS"/>
              </a:rPr>
              <a:t>with</a:t>
            </a:r>
            <a:r>
              <a:rPr spc="-4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lang="en-GB" dirty="0">
                <a:latin typeface="Twinkl SemiBold" panose="02000000000000000000" pitchFamily="2" charset="0"/>
                <a:cs typeface="Comic Sans MS"/>
              </a:rPr>
              <a:t>decoding unfamiliar words and </a:t>
            </a:r>
            <a:r>
              <a:rPr dirty="0">
                <a:latin typeface="Twinkl SemiBold" panose="02000000000000000000" pitchFamily="2" charset="0"/>
                <a:cs typeface="Comic Sans MS"/>
              </a:rPr>
              <a:t>discussing</a:t>
            </a:r>
            <a:r>
              <a:rPr spc="-3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dirty="0">
                <a:latin typeface="Twinkl SemiBold" panose="02000000000000000000" pitchFamily="2" charset="0"/>
                <a:cs typeface="Comic Sans MS"/>
              </a:rPr>
              <a:t>the</a:t>
            </a:r>
            <a:r>
              <a:rPr spc="-6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dirty="0">
                <a:latin typeface="Twinkl SemiBold" panose="02000000000000000000" pitchFamily="2" charset="0"/>
                <a:cs typeface="Comic Sans MS"/>
              </a:rPr>
              <a:t>sounds</a:t>
            </a:r>
            <a:r>
              <a:rPr spc="-6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dirty="0">
                <a:latin typeface="Twinkl SemiBold" panose="02000000000000000000" pitchFamily="2" charset="0"/>
                <a:cs typeface="Comic Sans MS"/>
              </a:rPr>
              <a:t>within</a:t>
            </a:r>
            <a:r>
              <a:rPr spc="-5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dirty="0">
                <a:latin typeface="Twinkl SemiBold" panose="02000000000000000000" pitchFamily="2" charset="0"/>
                <a:cs typeface="Comic Sans MS"/>
              </a:rPr>
              <a:t>the</a:t>
            </a:r>
            <a:r>
              <a:rPr spc="-5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pc="-10" dirty="0">
                <a:latin typeface="Twinkl SemiBold" panose="02000000000000000000" pitchFamily="2" charset="0"/>
                <a:cs typeface="Comic Sans MS"/>
              </a:rPr>
              <a:t>word.</a:t>
            </a:r>
            <a:endParaRPr lang="en-GB" spc="-10" dirty="0">
              <a:latin typeface="Twinkl SemiBold" panose="02000000000000000000" pitchFamily="2" charset="0"/>
              <a:cs typeface="Comic Sans MS"/>
            </a:endParaRPr>
          </a:p>
          <a:p>
            <a:pPr marL="355600" marR="469900" indent="-343535">
              <a:lnSpc>
                <a:spcPct val="80000"/>
              </a:lnSpc>
              <a:spcBef>
                <a:spcPts val="480"/>
              </a:spcBef>
              <a:buChar char="•"/>
              <a:tabLst>
                <a:tab pos="355600" algn="l"/>
              </a:tabLst>
            </a:pPr>
            <a:endParaRPr lang="en-GB" spc="-10" dirty="0">
              <a:latin typeface="Twinkl SemiBold" panose="02000000000000000000" pitchFamily="2" charset="0"/>
              <a:cs typeface="Comic Sans MS"/>
            </a:endParaRPr>
          </a:p>
          <a:p>
            <a:pPr marL="355600" indent="-342900">
              <a:lnSpc>
                <a:spcPts val="1730"/>
              </a:lnSpc>
              <a:spcBef>
                <a:spcPts val="1920"/>
              </a:spcBef>
              <a:buChar char="•"/>
              <a:tabLst>
                <a:tab pos="355600" algn="l"/>
              </a:tabLst>
            </a:pPr>
            <a:r>
              <a:rPr lang="en-GB" dirty="0">
                <a:latin typeface="Twinkl SemiBold" panose="02000000000000000000" pitchFamily="2" charset="0"/>
                <a:cs typeface="Comic Sans MS"/>
              </a:rPr>
              <a:t>Continue</a:t>
            </a:r>
            <a:r>
              <a:rPr lang="en-GB" spc="-5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lang="en-GB" dirty="0">
                <a:latin typeface="Twinkl SemiBold" panose="02000000000000000000" pitchFamily="2" charset="0"/>
                <a:cs typeface="Comic Sans MS"/>
              </a:rPr>
              <a:t>to</a:t>
            </a:r>
            <a:r>
              <a:rPr lang="en-GB" spc="-5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lang="en-GB" dirty="0">
                <a:latin typeface="Twinkl SemiBold" panose="02000000000000000000" pitchFamily="2" charset="0"/>
                <a:cs typeface="Comic Sans MS"/>
              </a:rPr>
              <a:t>read</a:t>
            </a:r>
            <a:r>
              <a:rPr lang="en-GB" spc="-3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lang="en-GB" dirty="0">
                <a:latin typeface="Twinkl SemiBold" panose="02000000000000000000" pitchFamily="2" charset="0"/>
                <a:cs typeface="Comic Sans MS"/>
              </a:rPr>
              <a:t>to</a:t>
            </a:r>
            <a:r>
              <a:rPr lang="en-GB" spc="-5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lang="en-GB" dirty="0">
                <a:latin typeface="Twinkl SemiBold" panose="02000000000000000000" pitchFamily="2" charset="0"/>
                <a:cs typeface="Comic Sans MS"/>
              </a:rPr>
              <a:t>your</a:t>
            </a:r>
            <a:r>
              <a:rPr lang="en-GB" spc="-3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lang="en-GB" dirty="0">
                <a:latin typeface="Twinkl SemiBold" panose="02000000000000000000" pitchFamily="2" charset="0"/>
                <a:cs typeface="Comic Sans MS"/>
              </a:rPr>
              <a:t>child</a:t>
            </a:r>
            <a:r>
              <a:rPr lang="en-GB" spc="-3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lang="en-GB" dirty="0">
                <a:latin typeface="Twinkl SemiBold" panose="02000000000000000000" pitchFamily="2" charset="0"/>
                <a:cs typeface="Comic Sans MS"/>
              </a:rPr>
              <a:t>to develop</a:t>
            </a:r>
            <a:r>
              <a:rPr lang="en-GB" spc="-5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lang="en-GB" dirty="0">
                <a:latin typeface="Twinkl SemiBold" panose="02000000000000000000" pitchFamily="2" charset="0"/>
                <a:cs typeface="Comic Sans MS"/>
              </a:rPr>
              <a:t>their</a:t>
            </a:r>
            <a:r>
              <a:rPr lang="en-GB" spc="-5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lang="en-GB" dirty="0">
                <a:latin typeface="Twinkl SemiBold" panose="02000000000000000000" pitchFamily="2" charset="0"/>
                <a:cs typeface="Comic Sans MS"/>
              </a:rPr>
              <a:t>vocabulary</a:t>
            </a:r>
            <a:r>
              <a:rPr lang="en-GB" spc="-1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lang="en-GB" dirty="0">
                <a:latin typeface="Twinkl SemiBold" panose="02000000000000000000" pitchFamily="2" charset="0"/>
                <a:cs typeface="Comic Sans MS"/>
              </a:rPr>
              <a:t>and</a:t>
            </a:r>
            <a:r>
              <a:rPr lang="en-GB" spc="-4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lang="en-GB" dirty="0">
                <a:latin typeface="Twinkl SemiBold" panose="02000000000000000000" pitchFamily="2" charset="0"/>
                <a:cs typeface="Comic Sans MS"/>
              </a:rPr>
              <a:t>enjoyment</a:t>
            </a:r>
            <a:r>
              <a:rPr lang="en-GB" spc="-5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lang="en-GB" spc="-25" dirty="0">
                <a:latin typeface="Twinkl SemiBold" panose="02000000000000000000" pitchFamily="2" charset="0"/>
                <a:cs typeface="Comic Sans MS"/>
              </a:rPr>
              <a:t>in</a:t>
            </a:r>
            <a:endParaRPr lang="en-GB" dirty="0">
              <a:latin typeface="Twinkl SemiBold" panose="02000000000000000000" pitchFamily="2" charset="0"/>
              <a:cs typeface="Comic Sans MS"/>
            </a:endParaRPr>
          </a:p>
          <a:p>
            <a:pPr marL="355600">
              <a:lnSpc>
                <a:spcPts val="1730"/>
              </a:lnSpc>
            </a:pPr>
            <a:r>
              <a:rPr lang="en-GB" spc="-10" dirty="0">
                <a:latin typeface="Twinkl SemiBold" panose="02000000000000000000" pitchFamily="2" charset="0"/>
                <a:cs typeface="Comic Sans MS"/>
              </a:rPr>
              <a:t>literature.</a:t>
            </a:r>
          </a:p>
          <a:p>
            <a:pPr marL="355600" marR="469900" indent="-343535">
              <a:lnSpc>
                <a:spcPct val="80000"/>
              </a:lnSpc>
              <a:spcBef>
                <a:spcPts val="480"/>
              </a:spcBef>
              <a:buChar char="•"/>
              <a:tabLst>
                <a:tab pos="355600" algn="l"/>
              </a:tabLst>
            </a:pPr>
            <a:endParaRPr lang="en-GB" spc="-10" dirty="0">
              <a:latin typeface="Twinkl SemiBold" panose="02000000000000000000" pitchFamily="2" charset="0"/>
              <a:cs typeface="Comic Sans MS"/>
            </a:endParaRPr>
          </a:p>
          <a:p>
            <a:pPr marL="355600" marR="469900" indent="-343535">
              <a:lnSpc>
                <a:spcPct val="80000"/>
              </a:lnSpc>
              <a:spcBef>
                <a:spcPts val="480"/>
              </a:spcBef>
              <a:buChar char="•"/>
              <a:tabLst>
                <a:tab pos="355600" algn="l"/>
              </a:tabLst>
            </a:pPr>
            <a:r>
              <a:rPr lang="en-GB" spc="-10" dirty="0">
                <a:latin typeface="Twinkl SemiBold" panose="02000000000000000000" pitchFamily="2" charset="0"/>
                <a:cs typeface="Comic Sans MS"/>
              </a:rPr>
              <a:t>Encourage your child to read the word themselves by prompting them with the phrase ‘Special friends, Fred Talk, Read the word’.</a:t>
            </a:r>
            <a:endParaRPr dirty="0">
              <a:latin typeface="Twinkl SemiBold" panose="02000000000000000000" pitchFamily="2" charset="0"/>
              <a:cs typeface="Comic Sans MS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dirty="0">
              <a:latin typeface="Twinkl SemiBold" panose="02000000000000000000" pitchFamily="2" charset="0"/>
              <a:cs typeface="Comic Sans MS"/>
            </a:endParaRPr>
          </a:p>
          <a:p>
            <a:pPr marL="355600" marR="208279" indent="-343535">
              <a:lnSpc>
                <a:spcPts val="1540"/>
              </a:lnSpc>
              <a:buChar char="•"/>
              <a:tabLst>
                <a:tab pos="355600" algn="l"/>
              </a:tabLst>
            </a:pPr>
            <a:r>
              <a:rPr dirty="0">
                <a:latin typeface="Twinkl SemiBold" panose="02000000000000000000" pitchFamily="2" charset="0"/>
                <a:cs typeface="Comic Sans MS"/>
              </a:rPr>
              <a:t>If</a:t>
            </a:r>
            <a:r>
              <a:rPr spc="-5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dirty="0">
                <a:latin typeface="Twinkl SemiBold" panose="02000000000000000000" pitchFamily="2" charset="0"/>
                <a:cs typeface="Comic Sans MS"/>
              </a:rPr>
              <a:t>your</a:t>
            </a:r>
            <a:r>
              <a:rPr spc="-2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dirty="0">
                <a:latin typeface="Twinkl SemiBold" panose="02000000000000000000" pitchFamily="2" charset="0"/>
                <a:cs typeface="Comic Sans MS"/>
              </a:rPr>
              <a:t>child</a:t>
            </a:r>
            <a:r>
              <a:rPr spc="-3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dirty="0">
                <a:latin typeface="Twinkl SemiBold" panose="02000000000000000000" pitchFamily="2" charset="0"/>
                <a:cs typeface="Comic Sans MS"/>
              </a:rPr>
              <a:t>has</a:t>
            </a:r>
            <a:r>
              <a:rPr spc="-4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dirty="0">
                <a:latin typeface="Twinkl SemiBold" panose="02000000000000000000" pitchFamily="2" charset="0"/>
                <a:cs typeface="Comic Sans MS"/>
              </a:rPr>
              <a:t>sound</a:t>
            </a:r>
            <a:r>
              <a:rPr spc="-4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dirty="0">
                <a:latin typeface="Twinkl SemiBold" panose="02000000000000000000" pitchFamily="2" charset="0"/>
                <a:cs typeface="Comic Sans MS"/>
              </a:rPr>
              <a:t>flashcards,</a:t>
            </a:r>
            <a:r>
              <a:rPr spc="-3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lang="en-GB" dirty="0">
                <a:latin typeface="Twinkl SemiBold" panose="02000000000000000000" pitchFamily="2" charset="0"/>
                <a:cs typeface="Comic Sans MS"/>
              </a:rPr>
              <a:t>sound</a:t>
            </a:r>
            <a:r>
              <a:rPr spc="-4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dirty="0">
                <a:latin typeface="Twinkl SemiBold" panose="02000000000000000000" pitchFamily="2" charset="0"/>
                <a:cs typeface="Comic Sans MS"/>
              </a:rPr>
              <a:t>books</a:t>
            </a:r>
            <a:r>
              <a:rPr lang="en-GB" dirty="0">
                <a:latin typeface="Twinkl SemiBold" panose="02000000000000000000" pitchFamily="2" charset="0"/>
                <a:cs typeface="Comic Sans MS"/>
              </a:rPr>
              <a:t>,</a:t>
            </a:r>
            <a:r>
              <a:rPr spc="-6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dirty="0">
                <a:latin typeface="Twinkl SemiBold" panose="02000000000000000000" pitchFamily="2" charset="0"/>
                <a:cs typeface="Comic Sans MS"/>
              </a:rPr>
              <a:t>or</a:t>
            </a:r>
            <a:r>
              <a:rPr spc="-4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lang="en-GB" spc="-40" dirty="0">
                <a:latin typeface="Twinkl SemiBold" panose="02000000000000000000" pitchFamily="2" charset="0"/>
                <a:cs typeface="Comic Sans MS"/>
              </a:rPr>
              <a:t>phonics</a:t>
            </a:r>
            <a:r>
              <a:rPr spc="-5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dirty="0">
                <a:latin typeface="Twinkl SemiBold" panose="02000000000000000000" pitchFamily="2" charset="0"/>
                <a:cs typeface="Comic Sans MS"/>
              </a:rPr>
              <a:t>sheets</a:t>
            </a:r>
            <a:r>
              <a:rPr spc="-6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pc="-25" dirty="0">
                <a:latin typeface="Twinkl SemiBold" panose="02000000000000000000" pitchFamily="2" charset="0"/>
                <a:cs typeface="Comic Sans MS"/>
              </a:rPr>
              <a:t>in </a:t>
            </a:r>
            <a:r>
              <a:rPr dirty="0">
                <a:latin typeface="Twinkl SemiBold" panose="02000000000000000000" pitchFamily="2" charset="0"/>
                <a:cs typeface="Comic Sans MS"/>
              </a:rPr>
              <a:t>their</a:t>
            </a:r>
            <a:r>
              <a:rPr spc="-4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dirty="0">
                <a:latin typeface="Twinkl SemiBold" panose="02000000000000000000" pitchFamily="2" charset="0"/>
                <a:cs typeface="Comic Sans MS"/>
              </a:rPr>
              <a:t>book</a:t>
            </a:r>
            <a:r>
              <a:rPr spc="-4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dirty="0">
                <a:latin typeface="Twinkl SemiBold" panose="02000000000000000000" pitchFamily="2" charset="0"/>
                <a:cs typeface="Comic Sans MS"/>
              </a:rPr>
              <a:t>bag</a:t>
            </a:r>
            <a:r>
              <a:rPr spc="-2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dirty="0">
                <a:latin typeface="Twinkl SemiBold" panose="02000000000000000000" pitchFamily="2" charset="0"/>
                <a:cs typeface="Comic Sans MS"/>
              </a:rPr>
              <a:t>spend</a:t>
            </a:r>
            <a:r>
              <a:rPr spc="-4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dirty="0">
                <a:latin typeface="Twinkl SemiBold" panose="02000000000000000000" pitchFamily="2" charset="0"/>
                <a:cs typeface="Comic Sans MS"/>
              </a:rPr>
              <a:t>a</a:t>
            </a:r>
            <a:r>
              <a:rPr spc="-4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dirty="0">
                <a:latin typeface="Twinkl SemiBold" panose="02000000000000000000" pitchFamily="2" charset="0"/>
                <a:cs typeface="Comic Sans MS"/>
              </a:rPr>
              <a:t>few</a:t>
            </a:r>
            <a:r>
              <a:rPr spc="-3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dirty="0">
                <a:latin typeface="Twinkl SemiBold" panose="02000000000000000000" pitchFamily="2" charset="0"/>
                <a:cs typeface="Comic Sans MS"/>
              </a:rPr>
              <a:t>minutes</a:t>
            </a:r>
            <a:r>
              <a:rPr spc="-3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dirty="0">
                <a:latin typeface="Twinkl SemiBold" panose="02000000000000000000" pitchFamily="2" charset="0"/>
                <a:cs typeface="Comic Sans MS"/>
              </a:rPr>
              <a:t>each</a:t>
            </a:r>
            <a:r>
              <a:rPr spc="-2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dirty="0">
                <a:latin typeface="Twinkl SemiBold" panose="02000000000000000000" pitchFamily="2" charset="0"/>
                <a:cs typeface="Comic Sans MS"/>
              </a:rPr>
              <a:t>night</a:t>
            </a:r>
            <a:r>
              <a:rPr spc="-4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dirty="0">
                <a:latin typeface="Twinkl SemiBold" panose="02000000000000000000" pitchFamily="2" charset="0"/>
                <a:cs typeface="Comic Sans MS"/>
              </a:rPr>
              <a:t>going</a:t>
            </a:r>
            <a:r>
              <a:rPr spc="-4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dirty="0">
                <a:latin typeface="Twinkl SemiBold" panose="02000000000000000000" pitchFamily="2" charset="0"/>
                <a:cs typeface="Comic Sans MS"/>
              </a:rPr>
              <a:t>through</a:t>
            </a:r>
            <a:r>
              <a:rPr spc="-2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pc="-10" dirty="0">
                <a:latin typeface="Twinkl SemiBold" panose="02000000000000000000" pitchFamily="2" charset="0"/>
                <a:cs typeface="Comic Sans MS"/>
              </a:rPr>
              <a:t>these.</a:t>
            </a:r>
            <a:endParaRPr dirty="0">
              <a:latin typeface="Twinkl SemiBold" panose="02000000000000000000" pitchFamily="2" charset="0"/>
              <a:cs typeface="Comic Sans MS"/>
            </a:endParaRPr>
          </a:p>
          <a:p>
            <a:pPr marL="355600" indent="-342900">
              <a:lnSpc>
                <a:spcPts val="1730"/>
              </a:lnSpc>
              <a:spcBef>
                <a:spcPts val="1930"/>
              </a:spcBef>
              <a:buChar char="•"/>
              <a:tabLst>
                <a:tab pos="355600" algn="l"/>
              </a:tabLst>
            </a:pPr>
            <a:r>
              <a:rPr dirty="0">
                <a:latin typeface="Twinkl SemiBold" panose="02000000000000000000" pitchFamily="2" charset="0"/>
                <a:cs typeface="Comic Sans MS"/>
              </a:rPr>
              <a:t>Try</a:t>
            </a:r>
            <a:r>
              <a:rPr spc="-2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dirty="0">
                <a:latin typeface="Twinkl SemiBold" panose="02000000000000000000" pitchFamily="2" charset="0"/>
                <a:cs typeface="Comic Sans MS"/>
              </a:rPr>
              <a:t>making</a:t>
            </a:r>
            <a:r>
              <a:rPr spc="-3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dirty="0">
                <a:latin typeface="Twinkl SemiBold" panose="02000000000000000000" pitchFamily="2" charset="0"/>
                <a:cs typeface="Comic Sans MS"/>
              </a:rPr>
              <a:t>real</a:t>
            </a:r>
            <a:r>
              <a:rPr spc="-3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dirty="0">
                <a:latin typeface="Twinkl SemiBold" panose="02000000000000000000" pitchFamily="2" charset="0"/>
                <a:cs typeface="Comic Sans MS"/>
              </a:rPr>
              <a:t>and</a:t>
            </a:r>
            <a:r>
              <a:rPr spc="-2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dirty="0">
                <a:latin typeface="Twinkl SemiBold" panose="02000000000000000000" pitchFamily="2" charset="0"/>
                <a:cs typeface="Comic Sans MS"/>
              </a:rPr>
              <a:t>nonsense</a:t>
            </a:r>
            <a:r>
              <a:rPr spc="-6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dirty="0">
                <a:latin typeface="Twinkl SemiBold" panose="02000000000000000000" pitchFamily="2" charset="0"/>
                <a:cs typeface="Comic Sans MS"/>
              </a:rPr>
              <a:t>words</a:t>
            </a:r>
            <a:r>
              <a:rPr spc="-2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dirty="0">
                <a:latin typeface="Twinkl SemiBold" panose="02000000000000000000" pitchFamily="2" charset="0"/>
                <a:cs typeface="Comic Sans MS"/>
              </a:rPr>
              <a:t>using</a:t>
            </a:r>
            <a:r>
              <a:rPr spc="-3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dirty="0">
                <a:latin typeface="Twinkl SemiBold" panose="02000000000000000000" pitchFamily="2" charset="0"/>
                <a:cs typeface="Comic Sans MS"/>
              </a:rPr>
              <a:t>letter</a:t>
            </a:r>
            <a:r>
              <a:rPr spc="-4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dirty="0">
                <a:latin typeface="Twinkl SemiBold" panose="02000000000000000000" pitchFamily="2" charset="0"/>
                <a:cs typeface="Comic Sans MS"/>
              </a:rPr>
              <a:t>tiles</a:t>
            </a:r>
            <a:r>
              <a:rPr spc="-4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dirty="0">
                <a:latin typeface="Twinkl SemiBold" panose="02000000000000000000" pitchFamily="2" charset="0"/>
                <a:cs typeface="Comic Sans MS"/>
              </a:rPr>
              <a:t>including</a:t>
            </a:r>
            <a:r>
              <a:rPr spc="-1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dirty="0">
                <a:latin typeface="Twinkl SemiBold" panose="02000000000000000000" pitchFamily="2" charset="0"/>
                <a:cs typeface="Comic Sans MS"/>
              </a:rPr>
              <a:t>the</a:t>
            </a:r>
            <a:r>
              <a:rPr spc="-4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pc="-10" dirty="0">
                <a:latin typeface="Twinkl SemiBold" panose="02000000000000000000" pitchFamily="2" charset="0"/>
                <a:cs typeface="Comic Sans MS"/>
              </a:rPr>
              <a:t>sounds</a:t>
            </a:r>
            <a:endParaRPr dirty="0">
              <a:latin typeface="Twinkl SemiBold" panose="02000000000000000000" pitchFamily="2" charset="0"/>
              <a:cs typeface="Comic Sans MS"/>
            </a:endParaRPr>
          </a:p>
          <a:p>
            <a:pPr marL="355600" marR="231140">
              <a:lnSpc>
                <a:spcPts val="1540"/>
              </a:lnSpc>
              <a:spcBef>
                <a:spcPts val="175"/>
              </a:spcBef>
            </a:pPr>
            <a:r>
              <a:rPr lang="en-GB" dirty="0">
                <a:latin typeface="Twinkl SemiBold" panose="02000000000000000000" pitchFamily="2" charset="0"/>
                <a:cs typeface="Comic Sans MS"/>
              </a:rPr>
              <a:t>t</a:t>
            </a:r>
            <a:r>
              <a:rPr dirty="0">
                <a:latin typeface="Twinkl SemiBold" panose="02000000000000000000" pitchFamily="2" charset="0"/>
                <a:cs typeface="Comic Sans MS"/>
              </a:rPr>
              <a:t>hey</a:t>
            </a:r>
            <a:r>
              <a:rPr spc="-5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dirty="0">
                <a:latin typeface="Twinkl SemiBold" panose="02000000000000000000" pitchFamily="2" charset="0"/>
                <a:cs typeface="Comic Sans MS"/>
              </a:rPr>
              <a:t>have</a:t>
            </a:r>
            <a:r>
              <a:rPr spc="-4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dirty="0">
                <a:latin typeface="Twinkl SemiBold" panose="02000000000000000000" pitchFamily="2" charset="0"/>
                <a:cs typeface="Comic Sans MS"/>
              </a:rPr>
              <a:t>learnt.</a:t>
            </a:r>
            <a:r>
              <a:rPr spc="-3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dirty="0">
                <a:latin typeface="Twinkl SemiBold" panose="02000000000000000000" pitchFamily="2" charset="0"/>
                <a:cs typeface="Comic Sans MS"/>
              </a:rPr>
              <a:t>For</a:t>
            </a:r>
            <a:r>
              <a:rPr spc="-4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dirty="0">
                <a:latin typeface="Twinkl SemiBold" panose="02000000000000000000" pitchFamily="2" charset="0"/>
                <a:cs typeface="Comic Sans MS"/>
              </a:rPr>
              <a:t>example</a:t>
            </a:r>
            <a:r>
              <a:rPr spc="-3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dirty="0">
                <a:latin typeface="Twinkl SemiBold" panose="02000000000000000000" pitchFamily="2" charset="0"/>
                <a:cs typeface="Comic Sans MS"/>
              </a:rPr>
              <a:t>veep,</a:t>
            </a:r>
            <a:r>
              <a:rPr spc="-6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dirty="0">
                <a:latin typeface="Twinkl SemiBold" panose="02000000000000000000" pitchFamily="2" charset="0"/>
                <a:cs typeface="Comic Sans MS"/>
              </a:rPr>
              <a:t>grabe,</a:t>
            </a:r>
            <a:r>
              <a:rPr spc="-4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dirty="0">
                <a:latin typeface="Twinkl SemiBold" panose="02000000000000000000" pitchFamily="2" charset="0"/>
                <a:cs typeface="Comic Sans MS"/>
              </a:rPr>
              <a:t>twime,</a:t>
            </a:r>
            <a:r>
              <a:rPr spc="-5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dirty="0">
                <a:latin typeface="Twinkl SemiBold" panose="02000000000000000000" pitchFamily="2" charset="0"/>
                <a:cs typeface="Comic Sans MS"/>
              </a:rPr>
              <a:t>painting,</a:t>
            </a:r>
            <a:r>
              <a:rPr spc="-4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dirty="0">
                <a:latin typeface="Twinkl SemiBold" panose="02000000000000000000" pitchFamily="2" charset="0"/>
                <a:cs typeface="Comic Sans MS"/>
              </a:rPr>
              <a:t>seat,</a:t>
            </a:r>
            <a:r>
              <a:rPr spc="-6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pc="-10" dirty="0">
                <a:latin typeface="Twinkl SemiBold" panose="02000000000000000000" pitchFamily="2" charset="0"/>
                <a:cs typeface="Comic Sans MS"/>
              </a:rPr>
              <a:t>shirt. </a:t>
            </a:r>
            <a:r>
              <a:rPr dirty="0">
                <a:latin typeface="Twinkl SemiBold" panose="02000000000000000000" pitchFamily="2" charset="0"/>
                <a:cs typeface="Comic Sans MS"/>
              </a:rPr>
              <a:t>Children</a:t>
            </a:r>
            <a:r>
              <a:rPr spc="-5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dirty="0">
                <a:latin typeface="Twinkl SemiBold" panose="02000000000000000000" pitchFamily="2" charset="0"/>
                <a:cs typeface="Comic Sans MS"/>
              </a:rPr>
              <a:t>enjoy</a:t>
            </a:r>
            <a:r>
              <a:rPr spc="-6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dirty="0">
                <a:latin typeface="Twinkl SemiBold" panose="02000000000000000000" pitchFamily="2" charset="0"/>
                <a:cs typeface="Comic Sans MS"/>
              </a:rPr>
              <a:t>playing</a:t>
            </a:r>
            <a:r>
              <a:rPr spc="-4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dirty="0">
                <a:latin typeface="Twinkl SemiBold" panose="02000000000000000000" pitchFamily="2" charset="0"/>
                <a:cs typeface="Comic Sans MS"/>
              </a:rPr>
              <a:t>with</a:t>
            </a:r>
            <a:r>
              <a:rPr spc="-5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dirty="0">
                <a:latin typeface="Twinkl SemiBold" panose="02000000000000000000" pitchFamily="2" charset="0"/>
                <a:cs typeface="Comic Sans MS"/>
              </a:rPr>
              <a:t>sounds,</a:t>
            </a:r>
            <a:r>
              <a:rPr spc="-6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dirty="0">
                <a:latin typeface="Twinkl SemiBold" panose="02000000000000000000" pitchFamily="2" charset="0"/>
                <a:cs typeface="Comic Sans MS"/>
              </a:rPr>
              <a:t>exploring</a:t>
            </a:r>
            <a:r>
              <a:rPr spc="-6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dirty="0">
                <a:latin typeface="Twinkl SemiBold" panose="02000000000000000000" pitchFamily="2" charset="0"/>
                <a:cs typeface="Comic Sans MS"/>
              </a:rPr>
              <a:t>reading</a:t>
            </a:r>
            <a:r>
              <a:rPr spc="-4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dirty="0">
                <a:latin typeface="Twinkl SemiBold" panose="02000000000000000000" pitchFamily="2" charset="0"/>
                <a:cs typeface="Comic Sans MS"/>
              </a:rPr>
              <a:t>nonsense</a:t>
            </a:r>
            <a:r>
              <a:rPr spc="-8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dirty="0">
                <a:latin typeface="Twinkl SemiBold" panose="02000000000000000000" pitchFamily="2" charset="0"/>
                <a:cs typeface="Comic Sans MS"/>
              </a:rPr>
              <a:t>words</a:t>
            </a:r>
            <a:r>
              <a:rPr lang="en-GB" dirty="0">
                <a:latin typeface="Twinkl SemiBold" panose="02000000000000000000" pitchFamily="2" charset="0"/>
                <a:cs typeface="Comic Sans MS"/>
              </a:rPr>
              <a:t>,</a:t>
            </a:r>
            <a:r>
              <a:rPr spc="-5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spc="-25" dirty="0">
                <a:latin typeface="Twinkl SemiBold" panose="02000000000000000000" pitchFamily="2" charset="0"/>
                <a:cs typeface="Comic Sans MS"/>
              </a:rPr>
              <a:t>and </a:t>
            </a:r>
            <a:r>
              <a:rPr dirty="0">
                <a:latin typeface="Twinkl SemiBold" panose="02000000000000000000" pitchFamily="2" charset="0"/>
                <a:cs typeface="Comic Sans MS"/>
              </a:rPr>
              <a:t>finding</a:t>
            </a:r>
            <a:r>
              <a:rPr spc="-2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dirty="0">
                <a:latin typeface="Twinkl SemiBold" panose="02000000000000000000" pitchFamily="2" charset="0"/>
                <a:cs typeface="Comic Sans MS"/>
              </a:rPr>
              <a:t>a</a:t>
            </a:r>
            <a:r>
              <a:rPr spc="-3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dirty="0">
                <a:latin typeface="Twinkl SemiBold" panose="02000000000000000000" pitchFamily="2" charset="0"/>
                <a:cs typeface="Comic Sans MS"/>
              </a:rPr>
              <a:t>way of</a:t>
            </a:r>
            <a:r>
              <a:rPr spc="-4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dirty="0">
                <a:latin typeface="Twinkl SemiBold" panose="02000000000000000000" pitchFamily="2" charset="0"/>
                <a:cs typeface="Comic Sans MS"/>
              </a:rPr>
              <a:t>changing</a:t>
            </a:r>
            <a:r>
              <a:rPr spc="-1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dirty="0">
                <a:latin typeface="Twinkl SemiBold" panose="02000000000000000000" pitchFamily="2" charset="0"/>
                <a:cs typeface="Comic Sans MS"/>
              </a:rPr>
              <a:t>sounds</a:t>
            </a:r>
            <a:r>
              <a:rPr spc="-3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dirty="0">
                <a:latin typeface="Twinkl SemiBold" panose="02000000000000000000" pitchFamily="2" charset="0"/>
                <a:cs typeface="Comic Sans MS"/>
              </a:rPr>
              <a:t>to</a:t>
            </a:r>
            <a:r>
              <a:rPr spc="-3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dirty="0">
                <a:latin typeface="Twinkl SemiBold" panose="02000000000000000000" pitchFamily="2" charset="0"/>
                <a:cs typeface="Comic Sans MS"/>
              </a:rPr>
              <a:t>make</a:t>
            </a:r>
            <a:r>
              <a:rPr spc="-2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dirty="0">
                <a:latin typeface="Twinkl SemiBold" panose="02000000000000000000" pitchFamily="2" charset="0"/>
                <a:cs typeface="Comic Sans MS"/>
              </a:rPr>
              <a:t>them</a:t>
            </a:r>
            <a:r>
              <a:rPr spc="-35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dirty="0">
                <a:latin typeface="Twinkl SemiBold" panose="02000000000000000000" pitchFamily="2" charset="0"/>
                <a:cs typeface="Comic Sans MS"/>
              </a:rPr>
              <a:t>into</a:t>
            </a:r>
            <a:r>
              <a:rPr spc="-4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dirty="0">
                <a:latin typeface="Twinkl SemiBold" panose="02000000000000000000" pitchFamily="2" charset="0"/>
                <a:cs typeface="Comic Sans MS"/>
              </a:rPr>
              <a:t>real</a:t>
            </a:r>
            <a:r>
              <a:rPr spc="-20" dirty="0">
                <a:latin typeface="Twinkl SemiBold" panose="02000000000000000000" pitchFamily="2" charset="0"/>
                <a:cs typeface="Comic Sans MS"/>
              </a:rPr>
              <a:t> </a:t>
            </a:r>
            <a:r>
              <a:rPr lang="en-GB" spc="-10" dirty="0">
                <a:latin typeface="Twinkl SemiBold" panose="02000000000000000000" pitchFamily="2" charset="0"/>
                <a:cs typeface="Comic Sans MS"/>
              </a:rPr>
              <a:t>words</a:t>
            </a:r>
            <a:r>
              <a:rPr spc="-10" dirty="0">
                <a:latin typeface="Twinkl SemiBold" panose="02000000000000000000" pitchFamily="2" charset="0"/>
                <a:cs typeface="Comic Sans MS"/>
              </a:rPr>
              <a:t>.</a:t>
            </a:r>
            <a:endParaRPr dirty="0">
              <a:latin typeface="Twinkl SemiBold" panose="02000000000000000000" pitchFamily="2" charset="0"/>
              <a:cs typeface="Comic Sans M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119626" y="6268303"/>
            <a:ext cx="1767839" cy="248920"/>
          </a:xfrm>
          <a:prstGeom prst="rect">
            <a:avLst/>
          </a:prstGeom>
        </p:spPr>
        <p:txBody>
          <a:bodyPr vert="horz" wrap="square" lIns="0" tIns="1841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45"/>
              </a:spcBef>
            </a:pPr>
            <a:r>
              <a:rPr sz="1400" dirty="0">
                <a:latin typeface="Comic Sans MS"/>
                <a:cs typeface="Comic Sans MS"/>
              </a:rPr>
              <a:t>Written</a:t>
            </a:r>
            <a:r>
              <a:rPr sz="1400" spc="-45" dirty="0">
                <a:latin typeface="Comic Sans MS"/>
                <a:cs typeface="Comic Sans MS"/>
              </a:rPr>
              <a:t> </a:t>
            </a:r>
            <a:r>
              <a:rPr sz="1400" dirty="0">
                <a:latin typeface="Comic Sans MS"/>
                <a:cs typeface="Comic Sans MS"/>
              </a:rPr>
              <a:t>by</a:t>
            </a:r>
            <a:r>
              <a:rPr sz="1400" spc="-25" dirty="0">
                <a:latin typeface="Comic Sans MS"/>
                <a:cs typeface="Comic Sans MS"/>
              </a:rPr>
              <a:t> </a:t>
            </a:r>
            <a:r>
              <a:rPr sz="1400" spc="-10" dirty="0">
                <a:latin typeface="Comic Sans MS"/>
                <a:cs typeface="Comic Sans MS"/>
              </a:rPr>
              <a:t>H.Britten</a:t>
            </a:r>
            <a:endParaRPr sz="1400">
              <a:latin typeface="Comic Sans MS"/>
              <a:cs typeface="Comic Sans MS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33600" y="2079005"/>
            <a:ext cx="6036923" cy="4567164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547217" y="175045"/>
            <a:ext cx="7279640" cy="116839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0000"/>
              </a:lnSpc>
              <a:spcBef>
                <a:spcPts val="100"/>
              </a:spcBef>
            </a:pPr>
            <a:r>
              <a:rPr dirty="0">
                <a:latin typeface="Twinkl SemiBold" panose="02000000000000000000" pitchFamily="2" charset="0"/>
              </a:rPr>
              <a:t>Successful</a:t>
            </a:r>
            <a:r>
              <a:rPr spc="-25" dirty="0">
                <a:latin typeface="Twinkl SemiBold" panose="02000000000000000000" pitchFamily="2" charset="0"/>
              </a:rPr>
              <a:t> </a:t>
            </a:r>
            <a:r>
              <a:rPr dirty="0">
                <a:latin typeface="Twinkl SemiBold" panose="02000000000000000000" pitchFamily="2" charset="0"/>
              </a:rPr>
              <a:t>phonic</a:t>
            </a:r>
            <a:r>
              <a:rPr spc="-10" dirty="0">
                <a:latin typeface="Twinkl SemiBold" panose="02000000000000000000" pitchFamily="2" charset="0"/>
              </a:rPr>
              <a:t> </a:t>
            </a:r>
            <a:r>
              <a:rPr dirty="0">
                <a:latin typeface="Twinkl SemiBold" panose="02000000000000000000" pitchFamily="2" charset="0"/>
              </a:rPr>
              <a:t>decoding</a:t>
            </a:r>
            <a:r>
              <a:rPr spc="-25" dirty="0">
                <a:latin typeface="Twinkl SemiBold" panose="02000000000000000000" pitchFamily="2" charset="0"/>
              </a:rPr>
              <a:t> </a:t>
            </a:r>
            <a:r>
              <a:rPr dirty="0">
                <a:latin typeface="Twinkl SemiBold" panose="02000000000000000000" pitchFamily="2" charset="0"/>
              </a:rPr>
              <a:t>is</a:t>
            </a:r>
            <a:r>
              <a:rPr spc="-20" dirty="0">
                <a:latin typeface="Twinkl SemiBold" panose="02000000000000000000" pitchFamily="2" charset="0"/>
              </a:rPr>
              <a:t> </a:t>
            </a:r>
            <a:r>
              <a:rPr dirty="0">
                <a:latin typeface="Twinkl SemiBold" panose="02000000000000000000" pitchFamily="2" charset="0"/>
              </a:rPr>
              <a:t>only</a:t>
            </a:r>
            <a:r>
              <a:rPr spc="-25" dirty="0">
                <a:latin typeface="Twinkl SemiBold" panose="02000000000000000000" pitchFamily="2" charset="0"/>
              </a:rPr>
              <a:t> one </a:t>
            </a:r>
            <a:r>
              <a:rPr dirty="0">
                <a:latin typeface="Twinkl SemiBold" panose="02000000000000000000" pitchFamily="2" charset="0"/>
              </a:rPr>
              <a:t>aspect</a:t>
            </a:r>
            <a:r>
              <a:rPr spc="-40" dirty="0">
                <a:latin typeface="Twinkl SemiBold" panose="02000000000000000000" pitchFamily="2" charset="0"/>
              </a:rPr>
              <a:t> </a:t>
            </a:r>
            <a:r>
              <a:rPr dirty="0">
                <a:latin typeface="Twinkl SemiBold" panose="02000000000000000000" pitchFamily="2" charset="0"/>
              </a:rPr>
              <a:t>of</a:t>
            </a:r>
            <a:r>
              <a:rPr spc="-35" dirty="0">
                <a:latin typeface="Twinkl SemiBold" panose="02000000000000000000" pitchFamily="2" charset="0"/>
              </a:rPr>
              <a:t> </a:t>
            </a:r>
            <a:r>
              <a:rPr dirty="0">
                <a:latin typeface="Twinkl SemiBold" panose="02000000000000000000" pitchFamily="2" charset="0"/>
              </a:rPr>
              <a:t>becoming</a:t>
            </a:r>
            <a:r>
              <a:rPr spc="-25" dirty="0">
                <a:latin typeface="Twinkl SemiBold" panose="02000000000000000000" pitchFamily="2" charset="0"/>
              </a:rPr>
              <a:t> </a:t>
            </a:r>
            <a:r>
              <a:rPr dirty="0">
                <a:latin typeface="Twinkl SemiBold" panose="02000000000000000000" pitchFamily="2" charset="0"/>
              </a:rPr>
              <a:t>an</a:t>
            </a:r>
            <a:r>
              <a:rPr spc="-30" dirty="0">
                <a:latin typeface="Twinkl SemiBold" panose="02000000000000000000" pitchFamily="2" charset="0"/>
              </a:rPr>
              <a:t> </a:t>
            </a:r>
            <a:r>
              <a:rPr spc="-10" dirty="0">
                <a:latin typeface="Twinkl SemiBold" panose="02000000000000000000" pitchFamily="2" charset="0"/>
              </a:rPr>
              <a:t>effective reader.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B1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</TotalTime>
  <Words>913</Words>
  <Application>Microsoft Office PowerPoint</Application>
  <PresentationFormat>On-screen Show (4:3)</PresentationFormat>
  <Paragraphs>81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Comic Sans MS</vt:lpstr>
      <vt:lpstr>Twinkl SemiBold</vt:lpstr>
      <vt:lpstr>Office Theme</vt:lpstr>
      <vt:lpstr>Year 1 Phonic Screening Check</vt:lpstr>
      <vt:lpstr>Key Facts</vt:lpstr>
      <vt:lpstr>Key Facts</vt:lpstr>
      <vt:lpstr>Organisation of the Phonic Screening Check</vt:lpstr>
      <vt:lpstr>What are non-words and why are they used?</vt:lpstr>
      <vt:lpstr>Structure of the Screening Check</vt:lpstr>
      <vt:lpstr>Example Of The Check</vt:lpstr>
      <vt:lpstr>How can I help my child prepare for the screening check?</vt:lpstr>
      <vt:lpstr>Successful phonic decoding is only one aspect of becoming an effective reader.</vt:lpstr>
      <vt:lpstr>What will happen if my child does not meet the expected standard?</vt:lpstr>
      <vt:lpstr>Any Questions? Further information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1 Phonic Screening Check</dc:title>
  <dc:creator>denise milnes</dc:creator>
  <cp:lastModifiedBy>Laura Slack</cp:lastModifiedBy>
  <cp:revision>2</cp:revision>
  <dcterms:created xsi:type="dcterms:W3CDTF">2024-01-16T12:01:16Z</dcterms:created>
  <dcterms:modified xsi:type="dcterms:W3CDTF">2026-01-12T20:37:38Z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2020-02-10T00:00:00Z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2024-01-16T00:00:00Z</vt:filetime>
  </property>
  <property fmtid="{D5CDD505-2E9C-101B-9397-08002B2CF9AE}" pid="5" name="Producer">
    <vt:lpwstr>Microsoft® PowerPoint® 2010</vt:lpwstr>
  </property>
</Properties>
</file>