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4" r:id="rId6"/>
    <p:sldId id="257" r:id="rId7"/>
    <p:sldId id="258" r:id="rId8"/>
    <p:sldId id="259" r:id="rId9"/>
    <p:sldId id="260" r:id="rId10"/>
    <p:sldId id="267" r:id="rId11"/>
    <p:sldId id="268" r:id="rId12"/>
    <p:sldId id="269" r:id="rId13"/>
    <p:sldId id="270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gan Simpkin" userId="e637b746-5a9d-45eb-8fa7-23b042a55d37" providerId="ADAL" clId="{09E301D4-AAD2-4342-803F-495E07E69B29}"/>
    <pc:docChg chg="custSel modSld">
      <pc:chgData name="Megan Simpkin" userId="e637b746-5a9d-45eb-8fa7-23b042a55d37" providerId="ADAL" clId="{09E301D4-AAD2-4342-803F-495E07E69B29}" dt="2024-06-18T11:18:41.811" v="250" actId="20577"/>
      <pc:docMkLst>
        <pc:docMk/>
      </pc:docMkLst>
      <pc:sldChg chg="modSp mod">
        <pc:chgData name="Megan Simpkin" userId="e637b746-5a9d-45eb-8fa7-23b042a55d37" providerId="ADAL" clId="{09E301D4-AAD2-4342-803F-495E07E69B29}" dt="2024-06-13T14:08:15.754" v="81" actId="20577"/>
        <pc:sldMkLst>
          <pc:docMk/>
          <pc:sldMk cId="352475756" sldId="257"/>
        </pc:sldMkLst>
        <pc:spChg chg="mod">
          <ac:chgData name="Megan Simpkin" userId="e637b746-5a9d-45eb-8fa7-23b042a55d37" providerId="ADAL" clId="{09E301D4-AAD2-4342-803F-495E07E69B29}" dt="2024-06-13T14:08:15.754" v="81" actId="20577"/>
          <ac:spMkLst>
            <pc:docMk/>
            <pc:sldMk cId="352475756" sldId="257"/>
            <ac:spMk id="3" creationId="{F486FB5E-F5D8-4C6D-BCBB-D5450FD5B14E}"/>
          </ac:spMkLst>
        </pc:spChg>
      </pc:sldChg>
      <pc:sldChg chg="modSp mod">
        <pc:chgData name="Megan Simpkin" userId="e637b746-5a9d-45eb-8fa7-23b042a55d37" providerId="ADAL" clId="{09E301D4-AAD2-4342-803F-495E07E69B29}" dt="2024-06-13T14:08:39.634" v="83" actId="20577"/>
        <pc:sldMkLst>
          <pc:docMk/>
          <pc:sldMk cId="722577305" sldId="258"/>
        </pc:sldMkLst>
        <pc:spChg chg="mod">
          <ac:chgData name="Megan Simpkin" userId="e637b746-5a9d-45eb-8fa7-23b042a55d37" providerId="ADAL" clId="{09E301D4-AAD2-4342-803F-495E07E69B29}" dt="2024-06-13T14:08:39.634" v="83" actId="20577"/>
          <ac:spMkLst>
            <pc:docMk/>
            <pc:sldMk cId="722577305" sldId="258"/>
            <ac:spMk id="3" creationId="{30D1B1C9-514A-431C-9BFB-518BEDE8CAD1}"/>
          </ac:spMkLst>
        </pc:spChg>
      </pc:sldChg>
      <pc:sldChg chg="modSp mod">
        <pc:chgData name="Megan Simpkin" userId="e637b746-5a9d-45eb-8fa7-23b042a55d37" providerId="ADAL" clId="{09E301D4-AAD2-4342-803F-495E07E69B29}" dt="2024-06-13T14:09:32.432" v="159" actId="20577"/>
        <pc:sldMkLst>
          <pc:docMk/>
          <pc:sldMk cId="2817539003" sldId="259"/>
        </pc:sldMkLst>
        <pc:spChg chg="mod">
          <ac:chgData name="Megan Simpkin" userId="e637b746-5a9d-45eb-8fa7-23b042a55d37" providerId="ADAL" clId="{09E301D4-AAD2-4342-803F-495E07E69B29}" dt="2024-06-13T14:09:32.432" v="159" actId="20577"/>
          <ac:spMkLst>
            <pc:docMk/>
            <pc:sldMk cId="2817539003" sldId="259"/>
            <ac:spMk id="3" creationId="{3FA3C3DA-4AAF-4BF8-86DC-45C9031F7016}"/>
          </ac:spMkLst>
        </pc:spChg>
      </pc:sldChg>
      <pc:sldChg chg="modSp mod">
        <pc:chgData name="Megan Simpkin" userId="e637b746-5a9d-45eb-8fa7-23b042a55d37" providerId="ADAL" clId="{09E301D4-AAD2-4342-803F-495E07E69B29}" dt="2024-06-13T14:09:50.876" v="171" actId="20577"/>
        <pc:sldMkLst>
          <pc:docMk/>
          <pc:sldMk cId="2749222382" sldId="260"/>
        </pc:sldMkLst>
        <pc:spChg chg="mod">
          <ac:chgData name="Megan Simpkin" userId="e637b746-5a9d-45eb-8fa7-23b042a55d37" providerId="ADAL" clId="{09E301D4-AAD2-4342-803F-495E07E69B29}" dt="2024-06-13T14:09:50.876" v="171" actId="20577"/>
          <ac:spMkLst>
            <pc:docMk/>
            <pc:sldMk cId="2749222382" sldId="260"/>
            <ac:spMk id="3" creationId="{A094FCF5-CF41-43FF-9B59-2573251D9895}"/>
          </ac:spMkLst>
        </pc:spChg>
      </pc:sldChg>
      <pc:sldChg chg="modSp mod">
        <pc:chgData name="Megan Simpkin" userId="e637b746-5a9d-45eb-8fa7-23b042a55d37" providerId="ADAL" clId="{09E301D4-AAD2-4342-803F-495E07E69B29}" dt="2024-06-13T14:06:57.713" v="42" actId="20577"/>
        <pc:sldMkLst>
          <pc:docMk/>
          <pc:sldMk cId="3996702906" sldId="264"/>
        </pc:sldMkLst>
        <pc:spChg chg="mod">
          <ac:chgData name="Megan Simpkin" userId="e637b746-5a9d-45eb-8fa7-23b042a55d37" providerId="ADAL" clId="{09E301D4-AAD2-4342-803F-495E07E69B29}" dt="2024-06-13T14:06:57.713" v="42" actId="20577"/>
          <ac:spMkLst>
            <pc:docMk/>
            <pc:sldMk cId="3996702906" sldId="264"/>
            <ac:spMk id="3" creationId="{7263E09E-98AD-43C2-8A91-CAA7B52B5AC7}"/>
          </ac:spMkLst>
        </pc:spChg>
      </pc:sldChg>
      <pc:sldChg chg="modSp mod">
        <pc:chgData name="Megan Simpkin" userId="e637b746-5a9d-45eb-8fa7-23b042a55d37" providerId="ADAL" clId="{09E301D4-AAD2-4342-803F-495E07E69B29}" dt="2024-06-18T11:18:41.811" v="250" actId="20577"/>
        <pc:sldMkLst>
          <pc:docMk/>
          <pc:sldMk cId="2819639495" sldId="267"/>
        </pc:sldMkLst>
        <pc:spChg chg="mod">
          <ac:chgData name="Megan Simpkin" userId="e637b746-5a9d-45eb-8fa7-23b042a55d37" providerId="ADAL" clId="{09E301D4-AAD2-4342-803F-495E07E69B29}" dt="2024-06-18T11:18:30.461" v="246" actId="20577"/>
          <ac:spMkLst>
            <pc:docMk/>
            <pc:sldMk cId="2819639495" sldId="267"/>
            <ac:spMk id="2" creationId="{B8D12905-3D57-4FDF-BB9D-8AE597EF9C9B}"/>
          </ac:spMkLst>
        </pc:spChg>
        <pc:spChg chg="mod">
          <ac:chgData name="Megan Simpkin" userId="e637b746-5a9d-45eb-8fa7-23b042a55d37" providerId="ADAL" clId="{09E301D4-AAD2-4342-803F-495E07E69B29}" dt="2024-06-18T11:18:41.811" v="250" actId="20577"/>
          <ac:spMkLst>
            <pc:docMk/>
            <pc:sldMk cId="2819639495" sldId="267"/>
            <ac:spMk id="3" creationId="{8F49D819-080E-4E39-B0DC-58A0EB3CAF74}"/>
          </ac:spMkLst>
        </pc:spChg>
      </pc:sldChg>
      <pc:sldChg chg="modSp mod">
        <pc:chgData name="Megan Simpkin" userId="e637b746-5a9d-45eb-8fa7-23b042a55d37" providerId="ADAL" clId="{09E301D4-AAD2-4342-803F-495E07E69B29}" dt="2024-06-13T14:10:39.137" v="228" actId="27636"/>
        <pc:sldMkLst>
          <pc:docMk/>
          <pc:sldMk cId="375032238" sldId="268"/>
        </pc:sldMkLst>
        <pc:spChg chg="mod">
          <ac:chgData name="Megan Simpkin" userId="e637b746-5a9d-45eb-8fa7-23b042a55d37" providerId="ADAL" clId="{09E301D4-AAD2-4342-803F-495E07E69B29}" dt="2024-06-13T14:10:39.137" v="228" actId="27636"/>
          <ac:spMkLst>
            <pc:docMk/>
            <pc:sldMk cId="375032238" sldId="268"/>
            <ac:spMk id="3" creationId="{D49088A3-6F76-4FB0-9EDB-2215E28F821B}"/>
          </ac:spMkLst>
        </pc:spChg>
      </pc:sldChg>
      <pc:sldChg chg="modSp mod">
        <pc:chgData name="Megan Simpkin" userId="e637b746-5a9d-45eb-8fa7-23b042a55d37" providerId="ADAL" clId="{09E301D4-AAD2-4342-803F-495E07E69B29}" dt="2024-06-13T14:11:09.428" v="244" actId="20577"/>
        <pc:sldMkLst>
          <pc:docMk/>
          <pc:sldMk cId="2790564981" sldId="269"/>
        </pc:sldMkLst>
        <pc:spChg chg="mod">
          <ac:chgData name="Megan Simpkin" userId="e637b746-5a9d-45eb-8fa7-23b042a55d37" providerId="ADAL" clId="{09E301D4-AAD2-4342-803F-495E07E69B29}" dt="2024-06-13T14:11:09.428" v="244" actId="20577"/>
          <ac:spMkLst>
            <pc:docMk/>
            <pc:sldMk cId="2790564981" sldId="269"/>
            <ac:spMk id="3" creationId="{BBC5B9BD-7841-40B2-9918-39DB55DE2DFA}"/>
          </ac:spMkLst>
        </pc:spChg>
      </pc:sldChg>
      <pc:sldChg chg="modSp mod">
        <pc:chgData name="Megan Simpkin" userId="e637b746-5a9d-45eb-8fa7-23b042a55d37" providerId="ADAL" clId="{09E301D4-AAD2-4342-803F-495E07E69B29}" dt="2024-06-13T14:11:27.335" v="245" actId="403"/>
        <pc:sldMkLst>
          <pc:docMk/>
          <pc:sldMk cId="4187510451" sldId="270"/>
        </pc:sldMkLst>
        <pc:spChg chg="mod">
          <ac:chgData name="Megan Simpkin" userId="e637b746-5a9d-45eb-8fa7-23b042a55d37" providerId="ADAL" clId="{09E301D4-AAD2-4342-803F-495E07E69B29}" dt="2024-06-13T14:11:27.335" v="245" actId="403"/>
          <ac:spMkLst>
            <pc:docMk/>
            <pc:sldMk cId="4187510451" sldId="270"/>
            <ac:spMk id="3" creationId="{8819BD1F-7ABD-4DD7-AF62-841198EBB803}"/>
          </ac:spMkLst>
        </pc:spChg>
      </pc:sldChg>
    </pc:docChg>
  </pc:docChgLst>
  <pc:docChgLst>
    <pc:chgData name="Megan Simpkin" userId="e637b746-5a9d-45eb-8fa7-23b042a55d37" providerId="ADAL" clId="{064769A7-4F98-4A84-A92B-E0375B990856}"/>
    <pc:docChg chg="undo custSel addSld modSld">
      <pc:chgData name="Megan Simpkin" userId="e637b746-5a9d-45eb-8fa7-23b042a55d37" providerId="ADAL" clId="{064769A7-4F98-4A84-A92B-E0375B990856}" dt="2023-06-20T15:12:57.144" v="556" actId="20577"/>
      <pc:docMkLst>
        <pc:docMk/>
      </pc:docMkLst>
      <pc:sldChg chg="modSp">
        <pc:chgData name="Megan Simpkin" userId="e637b746-5a9d-45eb-8fa7-23b042a55d37" providerId="ADAL" clId="{064769A7-4F98-4A84-A92B-E0375B990856}" dt="2023-06-19T17:38:24.166" v="441" actId="20577"/>
        <pc:sldMkLst>
          <pc:docMk/>
          <pc:sldMk cId="352475756" sldId="257"/>
        </pc:sldMkLst>
        <pc:spChg chg="mod">
          <ac:chgData name="Megan Simpkin" userId="e637b746-5a9d-45eb-8fa7-23b042a55d37" providerId="ADAL" clId="{064769A7-4F98-4A84-A92B-E0375B990856}" dt="2023-06-19T17:38:24.166" v="441" actId="20577"/>
          <ac:spMkLst>
            <pc:docMk/>
            <pc:sldMk cId="352475756" sldId="257"/>
            <ac:spMk id="3" creationId="{F486FB5E-F5D8-4C6D-BCBB-D5450FD5B14E}"/>
          </ac:spMkLst>
        </pc:spChg>
      </pc:sldChg>
      <pc:sldChg chg="modSp">
        <pc:chgData name="Megan Simpkin" userId="e637b746-5a9d-45eb-8fa7-23b042a55d37" providerId="ADAL" clId="{064769A7-4F98-4A84-A92B-E0375B990856}" dt="2023-06-20T15:12:57.144" v="556" actId="20577"/>
        <pc:sldMkLst>
          <pc:docMk/>
          <pc:sldMk cId="722577305" sldId="258"/>
        </pc:sldMkLst>
        <pc:spChg chg="mod">
          <ac:chgData name="Megan Simpkin" userId="e637b746-5a9d-45eb-8fa7-23b042a55d37" providerId="ADAL" clId="{064769A7-4F98-4A84-A92B-E0375B990856}" dt="2023-06-20T15:12:57.144" v="556" actId="20577"/>
          <ac:spMkLst>
            <pc:docMk/>
            <pc:sldMk cId="722577305" sldId="258"/>
            <ac:spMk id="3" creationId="{30D1B1C9-514A-431C-9BFB-518BEDE8CAD1}"/>
          </ac:spMkLst>
        </pc:spChg>
      </pc:sldChg>
      <pc:sldChg chg="modSp">
        <pc:chgData name="Megan Simpkin" userId="e637b746-5a9d-45eb-8fa7-23b042a55d37" providerId="ADAL" clId="{064769A7-4F98-4A84-A92B-E0375B990856}" dt="2023-06-19T17:46:47.734" v="550" actId="20577"/>
        <pc:sldMkLst>
          <pc:docMk/>
          <pc:sldMk cId="2817539003" sldId="259"/>
        </pc:sldMkLst>
        <pc:spChg chg="mod">
          <ac:chgData name="Megan Simpkin" userId="e637b746-5a9d-45eb-8fa7-23b042a55d37" providerId="ADAL" clId="{064769A7-4F98-4A84-A92B-E0375B990856}" dt="2023-06-19T17:46:47.734" v="550" actId="20577"/>
          <ac:spMkLst>
            <pc:docMk/>
            <pc:sldMk cId="2817539003" sldId="259"/>
            <ac:spMk id="3" creationId="{3FA3C3DA-4AAF-4BF8-86DC-45C9031F7016}"/>
          </ac:spMkLst>
        </pc:spChg>
      </pc:sldChg>
      <pc:sldChg chg="modSp">
        <pc:chgData name="Megan Simpkin" userId="e637b746-5a9d-45eb-8fa7-23b042a55d37" providerId="ADAL" clId="{064769A7-4F98-4A84-A92B-E0375B990856}" dt="2023-06-19T17:47:03.991" v="551" actId="113"/>
        <pc:sldMkLst>
          <pc:docMk/>
          <pc:sldMk cId="2749222382" sldId="260"/>
        </pc:sldMkLst>
        <pc:spChg chg="mod">
          <ac:chgData name="Megan Simpkin" userId="e637b746-5a9d-45eb-8fa7-23b042a55d37" providerId="ADAL" clId="{064769A7-4F98-4A84-A92B-E0375B990856}" dt="2023-06-19T17:47:03.991" v="551" actId="113"/>
          <ac:spMkLst>
            <pc:docMk/>
            <pc:sldMk cId="2749222382" sldId="260"/>
            <ac:spMk id="3" creationId="{A094FCF5-CF41-43FF-9B59-2573251D9895}"/>
          </ac:spMkLst>
        </pc:spChg>
      </pc:sldChg>
      <pc:sldChg chg="modSp">
        <pc:chgData name="Megan Simpkin" userId="e637b746-5a9d-45eb-8fa7-23b042a55d37" providerId="ADAL" clId="{064769A7-4F98-4A84-A92B-E0375B990856}" dt="2023-06-06T17:56:38.642" v="0" actId="20577"/>
        <pc:sldMkLst>
          <pc:docMk/>
          <pc:sldMk cId="3996702906" sldId="264"/>
        </pc:sldMkLst>
        <pc:spChg chg="mod">
          <ac:chgData name="Megan Simpkin" userId="e637b746-5a9d-45eb-8fa7-23b042a55d37" providerId="ADAL" clId="{064769A7-4F98-4A84-A92B-E0375B990856}" dt="2023-06-06T17:56:38.642" v="0" actId="20577"/>
          <ac:spMkLst>
            <pc:docMk/>
            <pc:sldMk cId="3996702906" sldId="264"/>
            <ac:spMk id="3" creationId="{7263E09E-98AD-43C2-8A91-CAA7B52B5AC7}"/>
          </ac:spMkLst>
        </pc:spChg>
      </pc:sldChg>
      <pc:sldChg chg="addSp delSp modSp">
        <pc:chgData name="Megan Simpkin" userId="e637b746-5a9d-45eb-8fa7-23b042a55d37" providerId="ADAL" clId="{064769A7-4F98-4A84-A92B-E0375B990856}" dt="2023-06-19T17:42:38.877" v="445"/>
        <pc:sldMkLst>
          <pc:docMk/>
          <pc:sldMk cId="2819639495" sldId="267"/>
        </pc:sldMkLst>
        <pc:spChg chg="mod">
          <ac:chgData name="Megan Simpkin" userId="e637b746-5a9d-45eb-8fa7-23b042a55d37" providerId="ADAL" clId="{064769A7-4F98-4A84-A92B-E0375B990856}" dt="2023-06-06T19:47:57.288" v="364" actId="1076"/>
          <ac:spMkLst>
            <pc:docMk/>
            <pc:sldMk cId="2819639495" sldId="267"/>
            <ac:spMk id="3" creationId="{8F49D819-080E-4E39-B0DC-58A0EB3CAF74}"/>
          </ac:spMkLst>
        </pc:spChg>
        <pc:spChg chg="add del">
          <ac:chgData name="Megan Simpkin" userId="e637b746-5a9d-45eb-8fa7-23b042a55d37" providerId="ADAL" clId="{064769A7-4F98-4A84-A92B-E0375B990856}" dt="2023-06-19T17:42:36.030" v="443"/>
          <ac:spMkLst>
            <pc:docMk/>
            <pc:sldMk cId="2819639495" sldId="267"/>
            <ac:spMk id="4" creationId="{B75E7B2A-989E-4093-8585-B67F9BFA732F}"/>
          </ac:spMkLst>
        </pc:spChg>
        <pc:spChg chg="add del">
          <ac:chgData name="Megan Simpkin" userId="e637b746-5a9d-45eb-8fa7-23b042a55d37" providerId="ADAL" clId="{064769A7-4F98-4A84-A92B-E0375B990856}" dt="2023-06-19T17:42:38.877" v="445"/>
          <ac:spMkLst>
            <pc:docMk/>
            <pc:sldMk cId="2819639495" sldId="267"/>
            <ac:spMk id="5" creationId="{5ED9639B-1E3D-4A4F-B1D4-4F7652509546}"/>
          </ac:spMkLst>
        </pc:spChg>
      </pc:sldChg>
      <pc:sldChg chg="modSp add">
        <pc:chgData name="Megan Simpkin" userId="e637b746-5a9d-45eb-8fa7-23b042a55d37" providerId="ADAL" clId="{064769A7-4F98-4A84-A92B-E0375B990856}" dt="2023-06-19T17:43:14.002" v="494" actId="20577"/>
        <pc:sldMkLst>
          <pc:docMk/>
          <pc:sldMk cId="375032238" sldId="268"/>
        </pc:sldMkLst>
        <pc:spChg chg="mod">
          <ac:chgData name="Megan Simpkin" userId="e637b746-5a9d-45eb-8fa7-23b042a55d37" providerId="ADAL" clId="{064769A7-4F98-4A84-A92B-E0375B990856}" dt="2023-06-19T17:42:54.459" v="483" actId="20577"/>
          <ac:spMkLst>
            <pc:docMk/>
            <pc:sldMk cId="375032238" sldId="268"/>
            <ac:spMk id="2" creationId="{3C08C80A-A650-40C3-B87D-964671755D76}"/>
          </ac:spMkLst>
        </pc:spChg>
        <pc:spChg chg="mod">
          <ac:chgData name="Megan Simpkin" userId="e637b746-5a9d-45eb-8fa7-23b042a55d37" providerId="ADAL" clId="{064769A7-4F98-4A84-A92B-E0375B990856}" dt="2023-06-19T17:43:14.002" v="494" actId="20577"/>
          <ac:spMkLst>
            <pc:docMk/>
            <pc:sldMk cId="375032238" sldId="268"/>
            <ac:spMk id="3" creationId="{D49088A3-6F76-4FB0-9EDB-2215E28F821B}"/>
          </ac:spMkLst>
        </pc:spChg>
      </pc:sldChg>
      <pc:sldChg chg="addSp delSp modSp add">
        <pc:chgData name="Megan Simpkin" userId="e637b746-5a9d-45eb-8fa7-23b042a55d37" providerId="ADAL" clId="{064769A7-4F98-4A84-A92B-E0375B990856}" dt="2023-06-19T17:47:17.219" v="553" actId="1076"/>
        <pc:sldMkLst>
          <pc:docMk/>
          <pc:sldMk cId="2790564981" sldId="269"/>
        </pc:sldMkLst>
        <pc:spChg chg="mod">
          <ac:chgData name="Megan Simpkin" userId="e637b746-5a9d-45eb-8fa7-23b042a55d37" providerId="ADAL" clId="{064769A7-4F98-4A84-A92B-E0375B990856}" dt="2023-06-19T17:43:42.005" v="509" actId="20577"/>
          <ac:spMkLst>
            <pc:docMk/>
            <pc:sldMk cId="2790564981" sldId="269"/>
            <ac:spMk id="2" creationId="{514F01D1-CFAD-4FD0-95FA-4D56835FF0FF}"/>
          </ac:spMkLst>
        </pc:spChg>
        <pc:spChg chg="mod">
          <ac:chgData name="Megan Simpkin" userId="e637b746-5a9d-45eb-8fa7-23b042a55d37" providerId="ADAL" clId="{064769A7-4F98-4A84-A92B-E0375B990856}" dt="2023-06-19T17:46:01.645" v="543" actId="1076"/>
          <ac:spMkLst>
            <pc:docMk/>
            <pc:sldMk cId="2790564981" sldId="269"/>
            <ac:spMk id="3" creationId="{BBC5B9BD-7841-40B2-9918-39DB55DE2DFA}"/>
          </ac:spMkLst>
        </pc:spChg>
        <pc:spChg chg="add del">
          <ac:chgData name="Megan Simpkin" userId="e637b746-5a9d-45eb-8fa7-23b042a55d37" providerId="ADAL" clId="{064769A7-4F98-4A84-A92B-E0375B990856}" dt="2023-06-19T17:44:28.998" v="519"/>
          <ac:spMkLst>
            <pc:docMk/>
            <pc:sldMk cId="2790564981" sldId="269"/>
            <ac:spMk id="4" creationId="{E101E6CF-DDE4-4240-8AA9-8339BA659A07}"/>
          </ac:spMkLst>
        </pc:spChg>
        <pc:spChg chg="add del">
          <ac:chgData name="Megan Simpkin" userId="e637b746-5a9d-45eb-8fa7-23b042a55d37" providerId="ADAL" clId="{064769A7-4F98-4A84-A92B-E0375B990856}" dt="2023-06-19T17:44:28.998" v="519"/>
          <ac:spMkLst>
            <pc:docMk/>
            <pc:sldMk cId="2790564981" sldId="269"/>
            <ac:spMk id="5" creationId="{4C89B133-1560-48AC-BA5D-ABA63E1B4E28}"/>
          </ac:spMkLst>
        </pc:spChg>
        <pc:spChg chg="add del">
          <ac:chgData name="Megan Simpkin" userId="e637b746-5a9d-45eb-8fa7-23b042a55d37" providerId="ADAL" clId="{064769A7-4F98-4A84-A92B-E0375B990856}" dt="2023-06-19T17:44:28.998" v="519"/>
          <ac:spMkLst>
            <pc:docMk/>
            <pc:sldMk cId="2790564981" sldId="269"/>
            <ac:spMk id="6" creationId="{107C7780-B244-4CA7-A93E-C3EB6D932709}"/>
          </ac:spMkLst>
        </pc:spChg>
        <pc:spChg chg="add del">
          <ac:chgData name="Megan Simpkin" userId="e637b746-5a9d-45eb-8fa7-23b042a55d37" providerId="ADAL" clId="{064769A7-4F98-4A84-A92B-E0375B990856}" dt="2023-06-19T17:44:28.998" v="519"/>
          <ac:spMkLst>
            <pc:docMk/>
            <pc:sldMk cId="2790564981" sldId="269"/>
            <ac:spMk id="7" creationId="{EAB88131-4C0C-41FA-8AD1-276777A22805}"/>
          </ac:spMkLst>
        </pc:spChg>
        <pc:picChg chg="add mod">
          <ac:chgData name="Megan Simpkin" userId="e637b746-5a9d-45eb-8fa7-23b042a55d37" providerId="ADAL" clId="{064769A7-4F98-4A84-A92B-E0375B990856}" dt="2023-06-19T17:45:58.418" v="542" actId="1076"/>
          <ac:picMkLst>
            <pc:docMk/>
            <pc:sldMk cId="2790564981" sldId="269"/>
            <ac:picMk id="8" creationId="{E0397B5D-BFE8-4D50-A067-5397EC55C2A0}"/>
          </ac:picMkLst>
        </pc:picChg>
        <pc:picChg chg="add mod">
          <ac:chgData name="Megan Simpkin" userId="e637b746-5a9d-45eb-8fa7-23b042a55d37" providerId="ADAL" clId="{064769A7-4F98-4A84-A92B-E0375B990856}" dt="2023-06-19T17:47:17.219" v="553" actId="1076"/>
          <ac:picMkLst>
            <pc:docMk/>
            <pc:sldMk cId="2790564981" sldId="269"/>
            <ac:picMk id="9" creationId="{15E7ED3A-48F6-4432-93D7-4A26ADF0679D}"/>
          </ac:picMkLst>
        </pc:picChg>
        <pc:picChg chg="add mod">
          <ac:chgData name="Megan Simpkin" userId="e637b746-5a9d-45eb-8fa7-23b042a55d37" providerId="ADAL" clId="{064769A7-4F98-4A84-A92B-E0375B990856}" dt="2023-06-19T17:45:58.418" v="542" actId="1076"/>
          <ac:picMkLst>
            <pc:docMk/>
            <pc:sldMk cId="2790564981" sldId="269"/>
            <ac:picMk id="10" creationId="{11D426A7-8759-432C-B8FA-BD08D48165ED}"/>
          </ac:picMkLst>
        </pc:picChg>
        <pc:picChg chg="add mod">
          <ac:chgData name="Megan Simpkin" userId="e637b746-5a9d-45eb-8fa7-23b042a55d37" providerId="ADAL" clId="{064769A7-4F98-4A84-A92B-E0375B990856}" dt="2023-06-19T17:47:15.877" v="552" actId="1076"/>
          <ac:picMkLst>
            <pc:docMk/>
            <pc:sldMk cId="2790564981" sldId="269"/>
            <ac:picMk id="11" creationId="{9F1D30FA-06A7-47E9-BC5E-34F340895202}"/>
          </ac:picMkLst>
        </pc:picChg>
      </pc:sldChg>
      <pc:sldChg chg="addSp delSp modSp add">
        <pc:chgData name="Megan Simpkin" userId="e637b746-5a9d-45eb-8fa7-23b042a55d37" providerId="ADAL" clId="{064769A7-4F98-4A84-A92B-E0375B990856}" dt="2023-06-19T17:47:22.917" v="555" actId="5793"/>
        <pc:sldMkLst>
          <pc:docMk/>
          <pc:sldMk cId="4187510451" sldId="270"/>
        </pc:sldMkLst>
        <pc:spChg chg="mod">
          <ac:chgData name="Megan Simpkin" userId="e637b746-5a9d-45eb-8fa7-23b042a55d37" providerId="ADAL" clId="{064769A7-4F98-4A84-A92B-E0375B990856}" dt="2023-06-19T17:44:45.141" v="533" actId="20577"/>
          <ac:spMkLst>
            <pc:docMk/>
            <pc:sldMk cId="4187510451" sldId="270"/>
            <ac:spMk id="2" creationId="{2A675584-B8FC-4375-825D-1E20FE143343}"/>
          </ac:spMkLst>
        </pc:spChg>
        <pc:spChg chg="mod">
          <ac:chgData name="Megan Simpkin" userId="e637b746-5a9d-45eb-8fa7-23b042a55d37" providerId="ADAL" clId="{064769A7-4F98-4A84-A92B-E0375B990856}" dt="2023-06-19T17:47:22.917" v="555" actId="5793"/>
          <ac:spMkLst>
            <pc:docMk/>
            <pc:sldMk cId="4187510451" sldId="270"/>
            <ac:spMk id="3" creationId="{8819BD1F-7ABD-4DD7-AF62-841198EBB803}"/>
          </ac:spMkLst>
        </pc:spChg>
        <pc:spChg chg="add del mod">
          <ac:chgData name="Megan Simpkin" userId="e637b746-5a9d-45eb-8fa7-23b042a55d37" providerId="ADAL" clId="{064769A7-4F98-4A84-A92B-E0375B990856}" dt="2023-06-19T17:45:05.190" v="538" actId="478"/>
          <ac:spMkLst>
            <pc:docMk/>
            <pc:sldMk cId="4187510451" sldId="270"/>
            <ac:spMk id="4" creationId="{96F3725C-D334-4523-896D-20F4F504740C}"/>
          </ac:spMkLst>
        </pc:spChg>
        <pc:picChg chg="add del">
          <ac:chgData name="Megan Simpkin" userId="e637b746-5a9d-45eb-8fa7-23b042a55d37" providerId="ADAL" clId="{064769A7-4F98-4A84-A92B-E0375B990856}" dt="2023-06-19T17:45:50.755" v="540"/>
          <ac:picMkLst>
            <pc:docMk/>
            <pc:sldMk cId="4187510451" sldId="270"/>
            <ac:picMk id="5" creationId="{284A27A3-932D-4741-A162-B1BE74F2BCCC}"/>
          </ac:picMkLst>
        </pc:picChg>
        <pc:picChg chg="add del">
          <ac:chgData name="Megan Simpkin" userId="e637b746-5a9d-45eb-8fa7-23b042a55d37" providerId="ADAL" clId="{064769A7-4F98-4A84-A92B-E0375B990856}" dt="2023-06-19T17:45:50.755" v="540"/>
          <ac:picMkLst>
            <pc:docMk/>
            <pc:sldMk cId="4187510451" sldId="270"/>
            <ac:picMk id="6" creationId="{F6EBA5E7-F287-4495-922C-FA6103C8110E}"/>
          </ac:picMkLst>
        </pc:picChg>
        <pc:picChg chg="add del">
          <ac:chgData name="Megan Simpkin" userId="e637b746-5a9d-45eb-8fa7-23b042a55d37" providerId="ADAL" clId="{064769A7-4F98-4A84-A92B-E0375B990856}" dt="2023-06-19T17:45:50.755" v="540"/>
          <ac:picMkLst>
            <pc:docMk/>
            <pc:sldMk cId="4187510451" sldId="270"/>
            <ac:picMk id="7" creationId="{A34FFC4B-7C17-4283-8834-08AAA051F145}"/>
          </ac:picMkLst>
        </pc:picChg>
        <pc:picChg chg="add del">
          <ac:chgData name="Megan Simpkin" userId="e637b746-5a9d-45eb-8fa7-23b042a55d37" providerId="ADAL" clId="{064769A7-4F98-4A84-A92B-E0375B990856}" dt="2023-06-19T17:45:50.755" v="540"/>
          <ac:picMkLst>
            <pc:docMk/>
            <pc:sldMk cId="4187510451" sldId="270"/>
            <ac:picMk id="8" creationId="{0D374500-BD50-464D-9F9F-078CC6216D57}"/>
          </ac:picMkLst>
        </pc:picChg>
        <pc:picChg chg="add">
          <ac:chgData name="Megan Simpkin" userId="e637b746-5a9d-45eb-8fa7-23b042a55d37" providerId="ADAL" clId="{064769A7-4F98-4A84-A92B-E0375B990856}" dt="2023-06-19T17:46:11.034" v="544"/>
          <ac:picMkLst>
            <pc:docMk/>
            <pc:sldMk cId="4187510451" sldId="270"/>
            <ac:picMk id="9" creationId="{021CFB01-FB5B-4207-A2C4-DACC210A837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1948D-DBEF-45ED-A9CE-8385577340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828800"/>
            <a:ext cx="7766936" cy="2222036"/>
          </a:xfrm>
        </p:spPr>
        <p:txBody>
          <a:bodyPr/>
          <a:lstStyle/>
          <a:p>
            <a:pPr algn="ctr"/>
            <a:r>
              <a:rPr lang="en-GB" sz="7200" dirty="0"/>
              <a:t>Welcome to </a:t>
            </a:r>
            <a:br>
              <a:rPr lang="en-GB" sz="7200" dirty="0"/>
            </a:br>
            <a:r>
              <a:rPr lang="en-GB" sz="7200" dirty="0"/>
              <a:t>Reception!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6078E6-A511-4F14-81D3-BB0BE0A7AE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3734" y="4453467"/>
            <a:ext cx="7766936" cy="677332"/>
          </a:xfrm>
        </p:spPr>
        <p:txBody>
          <a:bodyPr>
            <a:normAutofit/>
          </a:bodyPr>
          <a:lstStyle/>
          <a:p>
            <a:pPr algn="l"/>
            <a:r>
              <a:rPr lang="en-GB" sz="2800" dirty="0"/>
              <a:t>Information Presentation for Parents &amp; Carers</a:t>
            </a:r>
          </a:p>
        </p:txBody>
      </p:sp>
    </p:spTree>
    <p:extLst>
      <p:ext uri="{BB962C8B-B14F-4D97-AF65-F5344CB8AC3E}">
        <p14:creationId xmlns:p14="http://schemas.microsoft.com/office/powerpoint/2010/main" val="3309683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75584-B8FC-4375-825D-1E20FE14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9BD1F-7ABD-4DD7-AF62-841198EBB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GB" sz="2000" dirty="0"/>
              <a:t>Reception Baseline Assessment (RBA)- every Reception child in England will do this</a:t>
            </a:r>
            <a:r>
              <a:rPr lang="en-US" sz="2000" dirty="0"/>
              <a:t>​</a:t>
            </a:r>
          </a:p>
          <a:p>
            <a:pPr fontAlgn="base"/>
            <a:r>
              <a:rPr lang="en-GB" sz="2000" dirty="0"/>
              <a:t>Using Tapestry and observing our children in their learning</a:t>
            </a:r>
            <a:r>
              <a:rPr lang="en-US" sz="2000" dirty="0"/>
              <a:t>​</a:t>
            </a:r>
          </a:p>
          <a:p>
            <a:pPr fontAlgn="base"/>
            <a:r>
              <a:rPr lang="en-GB" sz="2000" dirty="0"/>
              <a:t>Challenges sent home on Tapestry- parent contributions through this and home reading</a:t>
            </a:r>
            <a:r>
              <a:rPr lang="en-US" sz="2000" dirty="0"/>
              <a:t>​</a:t>
            </a:r>
          </a:p>
          <a:p>
            <a:pPr fontAlgn="base"/>
            <a:r>
              <a:rPr lang="en-GB" sz="2000" dirty="0"/>
              <a:t>Extending learning through play and small group/whole class learning </a:t>
            </a:r>
            <a:r>
              <a:rPr lang="en-US" sz="2000" dirty="0"/>
              <a:t>​</a:t>
            </a:r>
          </a:p>
          <a:p>
            <a:pPr marL="0" indent="0" fontAlgn="base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9" name="Picture 4" descr="A picture containing square&#10;&#10;Description automatically generated">
            <a:extLst>
              <a:ext uri="{FF2B5EF4-FFF2-40B4-BE49-F238E27FC236}">
                <a16:creationId xmlns:a16="http://schemas.microsoft.com/office/drawing/2014/main" id="{021CFB01-FB5B-4207-A2C4-DACC210A83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4400" y="303696"/>
            <a:ext cx="1714500" cy="170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10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32A29-29D9-4A1C-ABD3-CB8E55D52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F96DE-622A-4CAA-8D68-08D37245E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If you have any questions or concerns please phone us on </a:t>
            </a:r>
            <a:r>
              <a:rPr lang="en-GB" sz="3200" dirty="0">
                <a:solidFill>
                  <a:srgbClr val="0070C0"/>
                </a:solidFill>
              </a:rPr>
              <a:t>01302 884465 </a:t>
            </a:r>
            <a:r>
              <a:rPr lang="en-GB" sz="3200" dirty="0"/>
              <a:t>or email at </a:t>
            </a:r>
            <a:r>
              <a:rPr lang="en-GB" sz="3200" dirty="0" err="1">
                <a:solidFill>
                  <a:srgbClr val="0070C0"/>
                </a:solidFill>
              </a:rPr>
              <a:t>foundationstage@cpa.dsat.education</a:t>
            </a:r>
            <a:endParaRPr lang="en-GB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220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4A770-474B-42A3-90F7-3FD5375B3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dirty="0"/>
              <a:t>Reception staff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3E09E-98AD-43C2-8A91-CAA7B52B5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50533"/>
            <a:ext cx="10439845" cy="4097867"/>
          </a:xfrm>
        </p:spPr>
        <p:txBody>
          <a:bodyPr>
            <a:noAutofit/>
          </a:bodyPr>
          <a:lstStyle/>
          <a:p>
            <a:r>
              <a:rPr lang="en-GB" sz="3600" dirty="0"/>
              <a:t>Miss Simpkin – Reception Teacher/SENDCo</a:t>
            </a:r>
          </a:p>
          <a:p>
            <a:r>
              <a:rPr lang="en-GB" sz="3600" dirty="0"/>
              <a:t>Miss Oxley – Learning Support Assistant</a:t>
            </a:r>
          </a:p>
          <a:p>
            <a:r>
              <a:rPr lang="en-GB" sz="3600" dirty="0"/>
              <a:t>Mrs Barnes- Lunchtime Supervisor</a:t>
            </a:r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96702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9A186-0C9B-4DD1-8CCA-314E06AC2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dirty="0"/>
              <a:t>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6FB5E-F5D8-4C6D-BCBB-D5450FD5B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0934"/>
            <a:ext cx="9177866" cy="4707466"/>
          </a:xfrm>
        </p:spPr>
        <p:txBody>
          <a:bodyPr>
            <a:normAutofit/>
          </a:bodyPr>
          <a:lstStyle/>
          <a:p>
            <a:r>
              <a:rPr lang="en-GB" sz="3600" dirty="0"/>
              <a:t>Transition Pack </a:t>
            </a:r>
          </a:p>
          <a:p>
            <a:r>
              <a:rPr lang="en-GB" sz="3600" dirty="0"/>
              <a:t>Home visits for new starters –Monday 8</a:t>
            </a:r>
            <a:r>
              <a:rPr lang="en-GB" sz="3600" baseline="30000" dirty="0"/>
              <a:t>th</a:t>
            </a:r>
            <a:r>
              <a:rPr lang="en-GB" sz="3600" dirty="0"/>
              <a:t> July (Morning)</a:t>
            </a:r>
          </a:p>
          <a:p>
            <a:r>
              <a:rPr lang="en-GB" sz="3600" dirty="0"/>
              <a:t>Transition days – Monday 8</a:t>
            </a:r>
            <a:r>
              <a:rPr lang="en-GB" sz="3600" baseline="30000" dirty="0"/>
              <a:t>th (afternoon)</a:t>
            </a:r>
            <a:r>
              <a:rPr lang="en-GB" sz="3600" dirty="0"/>
              <a:t>-Friday 15</a:t>
            </a:r>
            <a:r>
              <a:rPr lang="en-GB" sz="3600" baseline="30000" dirty="0"/>
              <a:t>th</a:t>
            </a:r>
            <a:r>
              <a:rPr lang="en-GB" sz="3600" dirty="0"/>
              <a:t> July</a:t>
            </a:r>
          </a:p>
          <a:p>
            <a:r>
              <a:rPr lang="en-GB" sz="3600" dirty="0"/>
              <a:t>Start date – Tuesday 3</a:t>
            </a:r>
            <a:r>
              <a:rPr lang="en-GB" sz="3600" baseline="30000" dirty="0"/>
              <a:t>rd</a:t>
            </a:r>
            <a:r>
              <a:rPr lang="en-GB" sz="3600" dirty="0"/>
              <a:t> September 2024</a:t>
            </a:r>
          </a:p>
          <a:p>
            <a:r>
              <a:rPr lang="en-GB" sz="3600" dirty="0"/>
              <a:t>Transition page on our school website</a:t>
            </a:r>
          </a:p>
        </p:txBody>
      </p:sp>
    </p:spTree>
    <p:extLst>
      <p:ext uri="{BB962C8B-B14F-4D97-AF65-F5344CB8AC3E}">
        <p14:creationId xmlns:p14="http://schemas.microsoft.com/office/powerpoint/2010/main" val="352475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D7815-A152-4B9B-979B-21C5B75D4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dirty="0"/>
              <a:t>Transition Pack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1B1C9-514A-431C-9BFB-518BEDE8C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7201"/>
            <a:ext cx="8596668" cy="4872382"/>
          </a:xfrm>
        </p:spPr>
        <p:txBody>
          <a:bodyPr>
            <a:noAutofit/>
          </a:bodyPr>
          <a:lstStyle/>
          <a:p>
            <a:r>
              <a:rPr lang="en-GB" sz="2400" dirty="0"/>
              <a:t>Welcome to Reception Information booklet  </a:t>
            </a:r>
          </a:p>
          <a:p>
            <a:r>
              <a:rPr lang="en-GB" sz="2400" dirty="0"/>
              <a:t>Forms to complete and return to school by Friday 5</a:t>
            </a:r>
            <a:r>
              <a:rPr lang="en-GB" sz="2400" baseline="30000" dirty="0"/>
              <a:t>th</a:t>
            </a:r>
            <a:r>
              <a:rPr lang="en-GB" sz="2400" dirty="0"/>
              <a:t> July</a:t>
            </a:r>
          </a:p>
          <a:p>
            <a:r>
              <a:rPr lang="en-GB" sz="2400" dirty="0"/>
              <a:t>Information on how to prepare your child for Reception</a:t>
            </a:r>
          </a:p>
          <a:p>
            <a:r>
              <a:rPr lang="en-GB" sz="2400" dirty="0"/>
              <a:t>All about me bunting- complete and bring along to transition days</a:t>
            </a:r>
          </a:p>
          <a:p>
            <a:r>
              <a:rPr lang="en-GB" sz="2400" dirty="0"/>
              <a:t>Cool milk information flyer – please register before your child starts Reception – will need to pay once your child has turned 5.</a:t>
            </a:r>
          </a:p>
          <a:p>
            <a:r>
              <a:rPr lang="en-GB" sz="2400" dirty="0"/>
              <a:t>Tapestry 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22577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00AED-BF20-4508-AA2A-B57A11A75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What will your child need to bring to School?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3C3DA-4AAF-4BF8-86DC-45C9031F7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600" b="1" dirty="0"/>
              <a:t>Named</a:t>
            </a:r>
            <a:r>
              <a:rPr lang="en-GB" sz="3600" dirty="0"/>
              <a:t> Water bottle with sports cap – water only</a:t>
            </a:r>
          </a:p>
          <a:p>
            <a:r>
              <a:rPr lang="en-GB" sz="3600" b="1" dirty="0"/>
              <a:t>Named</a:t>
            </a:r>
            <a:r>
              <a:rPr lang="en-GB" sz="3600" dirty="0"/>
              <a:t> Book bag – ordered through school trends. We have a very small area for bags!</a:t>
            </a:r>
          </a:p>
          <a:p>
            <a:r>
              <a:rPr lang="en-GB" sz="3600" dirty="0"/>
              <a:t>Medicines – inhalers and prescribed medicines only</a:t>
            </a:r>
          </a:p>
        </p:txBody>
      </p:sp>
    </p:spTree>
    <p:extLst>
      <p:ext uri="{BB962C8B-B14F-4D97-AF65-F5344CB8AC3E}">
        <p14:creationId xmlns:p14="http://schemas.microsoft.com/office/powerpoint/2010/main" val="2817539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3FE78-CF83-402C-BAFA-8E9501569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dirty="0"/>
              <a:t>Uniform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4FCF5-CF41-43FF-9B59-2573251D9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Uniform is compulsory in Reception</a:t>
            </a:r>
          </a:p>
          <a:p>
            <a:r>
              <a:rPr lang="en-GB" sz="3200" dirty="0"/>
              <a:t>Grey trousers, skirts or pinafore dresses</a:t>
            </a:r>
          </a:p>
          <a:p>
            <a:r>
              <a:rPr lang="en-GB" sz="3200" dirty="0"/>
              <a:t>White or pale blue polo shirt</a:t>
            </a:r>
          </a:p>
          <a:p>
            <a:r>
              <a:rPr lang="en-GB" sz="3200" dirty="0"/>
              <a:t>Royal blue sweatshirt, jumper or cardigan</a:t>
            </a:r>
          </a:p>
          <a:p>
            <a:r>
              <a:rPr lang="en-GB" sz="3200" dirty="0"/>
              <a:t>PE Kit- white t-shirt &amp; black shorts</a:t>
            </a:r>
          </a:p>
          <a:p>
            <a:r>
              <a:rPr lang="en-GB" sz="3200" b="1" dirty="0"/>
              <a:t>Please name everything, even shoes!</a:t>
            </a:r>
          </a:p>
        </p:txBody>
      </p:sp>
    </p:spTree>
    <p:extLst>
      <p:ext uri="{BB962C8B-B14F-4D97-AF65-F5344CB8AC3E}">
        <p14:creationId xmlns:p14="http://schemas.microsoft.com/office/powerpoint/2010/main" val="2749222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12905-3D57-4FDF-BB9D-8AE597EF9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Lunchtime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9D819-080E-4E39-B0DC-58A0EB3CA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0"/>
            <a:ext cx="9708325" cy="3880773"/>
          </a:xfrm>
        </p:spPr>
        <p:txBody>
          <a:bodyPr>
            <a:normAutofit/>
          </a:bodyPr>
          <a:lstStyle/>
          <a:p>
            <a:r>
              <a:rPr lang="en-GB" sz="2800" dirty="0"/>
              <a:t>School lunches are free for Reception children and KS1</a:t>
            </a:r>
          </a:p>
          <a:p>
            <a:r>
              <a:rPr lang="en-GB" sz="2800" dirty="0"/>
              <a:t>Order via Lunch hound</a:t>
            </a:r>
          </a:p>
          <a:p>
            <a:r>
              <a:rPr lang="en-GB" sz="2800" dirty="0"/>
              <a:t>Packed lunches – need to be healthy and nutritionally balanced. No chocolate, sweets, bananas.</a:t>
            </a:r>
          </a:p>
        </p:txBody>
      </p:sp>
    </p:spTree>
    <p:extLst>
      <p:ext uri="{BB962C8B-B14F-4D97-AF65-F5344CB8AC3E}">
        <p14:creationId xmlns:p14="http://schemas.microsoft.com/office/powerpoint/2010/main" val="2819639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8C80A-A650-40C3-B87D-964671755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Preparing for Reception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088A3-6F76-4FB0-9EDB-2215E28F8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GB" sz="2400" dirty="0"/>
              <a:t>Promoting independence-putting coat on, trying to zip it up, taking jumpers on/off, hanging things up</a:t>
            </a:r>
            <a:r>
              <a:rPr lang="en-US" sz="2400" dirty="0"/>
              <a:t>​</a:t>
            </a:r>
          </a:p>
          <a:p>
            <a:pPr fontAlgn="base"/>
            <a:r>
              <a:rPr lang="en-GB" sz="2400" dirty="0"/>
              <a:t>Communicating their needs- try to encourage your child to speak to you about what they want and need, repeat back to them in full sentences for them to copy</a:t>
            </a:r>
            <a:r>
              <a:rPr lang="en-US" sz="2400" dirty="0"/>
              <a:t>​</a:t>
            </a:r>
          </a:p>
          <a:p>
            <a:pPr fontAlgn="base"/>
            <a:r>
              <a:rPr lang="en-GB" sz="2400" dirty="0"/>
              <a:t>Dinner time- using a knife and fork, open packets in packed lunches</a:t>
            </a:r>
            <a:r>
              <a:rPr lang="en-US" sz="2400" dirty="0"/>
              <a:t>​</a:t>
            </a:r>
          </a:p>
          <a:p>
            <a:pPr fontAlgn="base"/>
            <a:r>
              <a:rPr lang="en-GB" sz="2400" dirty="0"/>
              <a:t>Using the toilet and washing hands </a:t>
            </a:r>
            <a:r>
              <a:rPr lang="en-US" sz="2400" dirty="0"/>
              <a:t>​</a:t>
            </a:r>
            <a:endParaRPr lang="en-GB" sz="2400" dirty="0"/>
          </a:p>
          <a:p>
            <a:pPr fontAlgn="base"/>
            <a:r>
              <a:rPr lang="en-GB" sz="2400" dirty="0"/>
              <a:t>Writing their name</a:t>
            </a:r>
            <a:r>
              <a:rPr lang="en-US" sz="2400" dirty="0"/>
              <a:t>​</a:t>
            </a:r>
          </a:p>
          <a:p>
            <a:pPr fontAlgn="base"/>
            <a:r>
              <a:rPr lang="en-GB" sz="2400" dirty="0"/>
              <a:t>Counting and recognising numbers in the environment</a:t>
            </a:r>
            <a:endParaRPr lang="en-US" sz="24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32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F01D1-CFAD-4FD0-95FA-4D56835FF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Curriculum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5B9BD-7841-40B2-9918-39DB55DE2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790" y="1563205"/>
            <a:ext cx="8596668" cy="3880773"/>
          </a:xfrm>
        </p:spPr>
        <p:txBody>
          <a:bodyPr>
            <a:normAutofit/>
          </a:bodyPr>
          <a:lstStyle/>
          <a:p>
            <a:pPr fontAlgn="base"/>
            <a:r>
              <a:rPr lang="en-GB" dirty="0"/>
              <a:t>Phonics, English and small group writing task​</a:t>
            </a:r>
          </a:p>
          <a:p>
            <a:pPr fontAlgn="base"/>
            <a:r>
              <a:rPr lang="en-GB" dirty="0"/>
              <a:t>Playtime</a:t>
            </a:r>
          </a:p>
          <a:p>
            <a:pPr fontAlgn="base"/>
            <a:r>
              <a:rPr lang="en-GB" dirty="0"/>
              <a:t>Maths and small group maths-based task</a:t>
            </a:r>
            <a:r>
              <a:rPr lang="en-US" dirty="0"/>
              <a:t>​</a:t>
            </a:r>
          </a:p>
          <a:p>
            <a:pPr fontAlgn="base"/>
            <a:r>
              <a:rPr lang="en-GB" dirty="0"/>
              <a:t>Dinner time</a:t>
            </a:r>
            <a:r>
              <a:rPr lang="en-US" dirty="0"/>
              <a:t>​</a:t>
            </a:r>
          </a:p>
          <a:p>
            <a:pPr fontAlgn="base"/>
            <a:r>
              <a:rPr lang="en-GB" dirty="0"/>
              <a:t>Curriculum input- foundations of history, geography, science, art etc. Linked to current theme and children's interests</a:t>
            </a:r>
            <a:r>
              <a:rPr lang="en-US" dirty="0"/>
              <a:t>​</a:t>
            </a:r>
          </a:p>
          <a:p>
            <a:pPr fontAlgn="base"/>
            <a:r>
              <a:rPr lang="en-GB" dirty="0"/>
              <a:t>Outdoor provision</a:t>
            </a:r>
            <a:r>
              <a:rPr lang="en-US" dirty="0"/>
              <a:t>​</a:t>
            </a:r>
          </a:p>
          <a:p>
            <a:pPr fontAlgn="base"/>
            <a:r>
              <a:rPr lang="en-GB" dirty="0"/>
              <a:t>Worship time/assembly</a:t>
            </a:r>
            <a:r>
              <a:rPr lang="en-US" dirty="0"/>
              <a:t>​</a:t>
            </a:r>
          </a:p>
          <a:p>
            <a:pPr fontAlgn="base"/>
            <a:r>
              <a:rPr lang="en-GB" dirty="0"/>
              <a:t>Home time </a:t>
            </a:r>
            <a:r>
              <a:rPr lang="en-US" dirty="0"/>
              <a:t>​</a:t>
            </a:r>
            <a:endParaRPr lang="en-GB" dirty="0"/>
          </a:p>
          <a:p>
            <a:pPr fontAlgn="base"/>
            <a:r>
              <a:rPr lang="en-GB" dirty="0"/>
              <a:t>Balance of independent play and adult directed learning</a:t>
            </a:r>
            <a:endParaRPr lang="en-US" dirty="0"/>
          </a:p>
          <a:p>
            <a:endParaRPr lang="en-GB" dirty="0"/>
          </a:p>
        </p:txBody>
      </p:sp>
      <p:pic>
        <p:nvPicPr>
          <p:cNvPr id="8" name="Picture 4" descr="A picture containing person&#10;&#10;Description automatically generated">
            <a:extLst>
              <a:ext uri="{FF2B5EF4-FFF2-40B4-BE49-F238E27FC236}">
                <a16:creationId xmlns:a16="http://schemas.microsoft.com/office/drawing/2014/main" id="{E0397B5D-BFE8-4D50-A067-5397EC55C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7937" y="3478083"/>
            <a:ext cx="2215445" cy="2899833"/>
          </a:xfrm>
          <a:prstGeom prst="rect">
            <a:avLst/>
          </a:prstGeom>
        </p:spPr>
      </p:pic>
      <p:pic>
        <p:nvPicPr>
          <p:cNvPr id="9" name="Picture 5" descr="A picture containing person, child, child, little&#10;&#10;Description automatically generated">
            <a:extLst>
              <a:ext uri="{FF2B5EF4-FFF2-40B4-BE49-F238E27FC236}">
                <a16:creationId xmlns:a16="http://schemas.microsoft.com/office/drawing/2014/main" id="{15E7ED3A-48F6-4432-93D7-4A26ADF067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2945" y="280505"/>
            <a:ext cx="1990725" cy="2667000"/>
          </a:xfrm>
          <a:prstGeom prst="rect">
            <a:avLst/>
          </a:prstGeom>
        </p:spPr>
      </p:pic>
      <p:pic>
        <p:nvPicPr>
          <p:cNvPr id="10" name="Picture 6" descr="A picture containing person, child, blue&#10;&#10;Description automatically generated">
            <a:extLst>
              <a:ext uri="{FF2B5EF4-FFF2-40B4-BE49-F238E27FC236}">
                <a16:creationId xmlns:a16="http://schemas.microsoft.com/office/drawing/2014/main" id="{11D426A7-8759-432C-B8FA-BD08D48165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9507" y="3836505"/>
            <a:ext cx="2079625" cy="2768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F1D30FA-06A7-47E9-BC5E-34F3408952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20921" y="178905"/>
            <a:ext cx="2079625" cy="276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56498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5EEE3199898B4199ACBF8C6EAEEE60" ma:contentTypeVersion="11" ma:contentTypeDescription="Create a new document." ma:contentTypeScope="" ma:versionID="9545bd30105c7d89de663b68a0559483">
  <xsd:schema xmlns:xsd="http://www.w3.org/2001/XMLSchema" xmlns:xs="http://www.w3.org/2001/XMLSchema" xmlns:p="http://schemas.microsoft.com/office/2006/metadata/properties" xmlns:ns3="d4db1044-3eef-4bcf-a9f7-ed9cf970728c" targetNamespace="http://schemas.microsoft.com/office/2006/metadata/properties" ma:root="true" ma:fieldsID="c9153cc015fef99a73324237a56822bf" ns3:_="">
    <xsd:import namespace="d4db1044-3eef-4bcf-a9f7-ed9cf970728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b1044-3eef-4bcf-a9f7-ed9cf97072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1CE042-C3DD-4024-B5C4-B6D501B00C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db1044-3eef-4bcf-a9f7-ed9cf97072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E774D4-2E1C-42C8-AF59-B816FB8B066A}">
  <ds:schemaRefs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d4db1044-3eef-4bcf-a9f7-ed9cf970728c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89B9D96-56B5-4412-B596-B01D69B06F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515</TotalTime>
  <Words>472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Welcome to  Reception!</vt:lpstr>
      <vt:lpstr>Reception staff</vt:lpstr>
      <vt:lpstr>Transition</vt:lpstr>
      <vt:lpstr>Transition Pack</vt:lpstr>
      <vt:lpstr>What will your child need to bring to School?</vt:lpstr>
      <vt:lpstr>Uniform</vt:lpstr>
      <vt:lpstr>Lunchtime</vt:lpstr>
      <vt:lpstr>Preparing for Reception</vt:lpstr>
      <vt:lpstr>Our Curriculum</vt:lpstr>
      <vt:lpstr>Assessment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Nursery</dc:title>
  <dc:creator>Elizabeth Shelton</dc:creator>
  <cp:lastModifiedBy>Megan Simpkin</cp:lastModifiedBy>
  <cp:revision>23</cp:revision>
  <dcterms:created xsi:type="dcterms:W3CDTF">2021-06-20T10:44:02Z</dcterms:created>
  <dcterms:modified xsi:type="dcterms:W3CDTF">2024-06-18T11:20:22Z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0x010100A95EEE3199898B4199ACBF8C6EAEEE60</vt:lpwstr>
  </property>
</Properties>
</file>