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71"/>
  </p:notesMasterIdLst>
  <p:handoutMasterIdLst>
    <p:handoutMasterId r:id="rId72"/>
  </p:handoutMasterIdLst>
  <p:sldIdLst>
    <p:sldId id="258" r:id="rId5"/>
    <p:sldId id="259" r:id="rId6"/>
    <p:sldId id="262" r:id="rId7"/>
    <p:sldId id="260" r:id="rId8"/>
    <p:sldId id="263" r:id="rId9"/>
    <p:sldId id="261" r:id="rId10"/>
    <p:sldId id="264" r:id="rId11"/>
    <p:sldId id="265" r:id="rId12"/>
    <p:sldId id="267" r:id="rId13"/>
    <p:sldId id="268" r:id="rId14"/>
    <p:sldId id="269" r:id="rId15"/>
    <p:sldId id="270" r:id="rId16"/>
    <p:sldId id="266" r:id="rId17"/>
    <p:sldId id="274" r:id="rId18"/>
    <p:sldId id="271" r:id="rId19"/>
    <p:sldId id="272" r:id="rId20"/>
    <p:sldId id="273" r:id="rId21"/>
    <p:sldId id="275" r:id="rId22"/>
    <p:sldId id="277" r:id="rId23"/>
    <p:sldId id="279" r:id="rId24"/>
    <p:sldId id="278" r:id="rId25"/>
    <p:sldId id="280" r:id="rId26"/>
    <p:sldId id="276" r:id="rId27"/>
    <p:sldId id="281" r:id="rId28"/>
    <p:sldId id="284" r:id="rId29"/>
    <p:sldId id="283" r:id="rId30"/>
    <p:sldId id="285" r:id="rId31"/>
    <p:sldId id="282" r:id="rId32"/>
    <p:sldId id="286" r:id="rId33"/>
    <p:sldId id="289" r:id="rId34"/>
    <p:sldId id="287" r:id="rId35"/>
    <p:sldId id="288" r:id="rId36"/>
    <p:sldId id="293" r:id="rId37"/>
    <p:sldId id="292" r:id="rId38"/>
    <p:sldId id="290" r:id="rId39"/>
    <p:sldId id="294" r:id="rId40"/>
    <p:sldId id="291" r:id="rId41"/>
    <p:sldId id="295" r:id="rId42"/>
    <p:sldId id="297" r:id="rId43"/>
    <p:sldId id="296" r:id="rId44"/>
    <p:sldId id="298" r:id="rId45"/>
    <p:sldId id="301" r:id="rId46"/>
    <p:sldId id="300" r:id="rId47"/>
    <p:sldId id="299" r:id="rId48"/>
    <p:sldId id="302" r:id="rId49"/>
    <p:sldId id="303" r:id="rId50"/>
    <p:sldId id="307" r:id="rId51"/>
    <p:sldId id="305" r:id="rId52"/>
    <p:sldId id="308" r:id="rId53"/>
    <p:sldId id="309" r:id="rId54"/>
    <p:sldId id="310" r:id="rId55"/>
    <p:sldId id="311" r:id="rId56"/>
    <p:sldId id="312" r:id="rId57"/>
    <p:sldId id="313" r:id="rId58"/>
    <p:sldId id="306" r:id="rId59"/>
    <p:sldId id="314" r:id="rId60"/>
    <p:sldId id="317" r:id="rId61"/>
    <p:sldId id="315" r:id="rId62"/>
    <p:sldId id="316" r:id="rId63"/>
    <p:sldId id="318" r:id="rId64"/>
    <p:sldId id="321" r:id="rId65"/>
    <p:sldId id="319" r:id="rId66"/>
    <p:sldId id="320" r:id="rId67"/>
    <p:sldId id="322" r:id="rId68"/>
    <p:sldId id="323" r:id="rId69"/>
    <p:sldId id="304" r:id="rId70"/>
  </p:sldIdLst>
  <p:sldSz cx="9144000" cy="6858000" type="screen4x3"/>
  <p:notesSz cx="6858000" cy="9144000"/>
  <p:embeddedFontLst>
    <p:embeddedFont>
      <p:font typeface="BPreplay" panose="02000503000000020004" charset="0"/>
      <p:regular r:id="rId73"/>
      <p:bold r:id="rId74"/>
      <p:italic r:id="rId75"/>
      <p:boldItalic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Sassoon Infant Rg" panose="02000503030000020003" charset="0"/>
      <p:regular r:id="rId81"/>
      <p:bold r:id="rId82"/>
    </p:embeddedFont>
    <p:embeddedFont>
      <p:font typeface="Twinkl" panose="02000000000000000000" pitchFamily="2" charset="0"/>
      <p:regular r:id="rId83"/>
      <p:bold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4F1"/>
    <a:srgbClr val="80C1EB"/>
    <a:srgbClr val="ACDDFC"/>
    <a:srgbClr val="21A6F9"/>
    <a:srgbClr val="1C1C1C"/>
    <a:srgbClr val="2898A8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184" y="3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12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4.fntdata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42937" y="422254"/>
            <a:ext cx="7858126" cy="6435746"/>
          </a:xfrm>
          <a:custGeom>
            <a:avLst/>
            <a:gdLst>
              <a:gd name="connsiteX0" fmla="*/ 3929063 w 7858126"/>
              <a:gd name="connsiteY0" fmla="*/ 0 h 6435746"/>
              <a:gd name="connsiteX1" fmla="*/ 7858126 w 7858126"/>
              <a:gd name="connsiteY1" fmla="*/ 3929063 h 6435746"/>
              <a:gd name="connsiteX2" fmla="*/ 6960919 w 7858126"/>
              <a:gd name="connsiteY2" fmla="*/ 6428312 h 6435746"/>
              <a:gd name="connsiteX3" fmla="*/ 6954163 w 7858126"/>
              <a:gd name="connsiteY3" fmla="*/ 6435746 h 6435746"/>
              <a:gd name="connsiteX4" fmla="*/ 903963 w 7858126"/>
              <a:gd name="connsiteY4" fmla="*/ 6435746 h 6435746"/>
              <a:gd name="connsiteX5" fmla="*/ 897207 w 7858126"/>
              <a:gd name="connsiteY5" fmla="*/ 6428312 h 6435746"/>
              <a:gd name="connsiteX6" fmla="*/ 0 w 7858126"/>
              <a:gd name="connsiteY6" fmla="*/ 3929063 h 6435746"/>
              <a:gd name="connsiteX7" fmla="*/ 3929063 w 7858126"/>
              <a:gd name="connsiteY7" fmla="*/ 0 h 643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126" h="6435746">
                <a:moveTo>
                  <a:pt x="3929063" y="0"/>
                </a:moveTo>
                <a:cubicBezTo>
                  <a:pt x="6099025" y="0"/>
                  <a:pt x="7858126" y="1759101"/>
                  <a:pt x="7858126" y="3929063"/>
                </a:cubicBezTo>
                <a:cubicBezTo>
                  <a:pt x="7858126" y="4878422"/>
                  <a:pt x="7521423" y="5749139"/>
                  <a:pt x="6960919" y="6428312"/>
                </a:cubicBezTo>
                <a:lnTo>
                  <a:pt x="6954163" y="6435746"/>
                </a:lnTo>
                <a:lnTo>
                  <a:pt x="903963" y="6435746"/>
                </a:lnTo>
                <a:lnTo>
                  <a:pt x="897207" y="6428312"/>
                </a:lnTo>
                <a:cubicBezTo>
                  <a:pt x="336703" y="5749139"/>
                  <a:pt x="0" y="4878422"/>
                  <a:pt x="0" y="3929063"/>
                </a:cubicBezTo>
                <a:cubicBezTo>
                  <a:pt x="0" y="1759101"/>
                  <a:pt x="1759101" y="0"/>
                  <a:pt x="3929063" y="0"/>
                </a:cubicBezTo>
                <a:close/>
              </a:path>
            </a:pathLst>
          </a:cu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63175" y="1861898"/>
            <a:ext cx="2417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Year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212" y="2390239"/>
            <a:ext cx="5177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Common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0859" y="3513653"/>
            <a:ext cx="5554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Exception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4973" y="4818042"/>
            <a:ext cx="2470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Words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40" y="977431"/>
            <a:ext cx="943908" cy="5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200795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191199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climb</a:t>
            </a:r>
          </a:p>
        </p:txBody>
      </p:sp>
    </p:spTree>
    <p:extLst>
      <p:ext uri="{BB962C8B-B14F-4D97-AF65-F5344CB8AC3E}">
        <p14:creationId xmlns:p14="http://schemas.microsoft.com/office/powerpoint/2010/main" val="236643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88229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413147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</a:t>
            </a:r>
          </a:p>
        </p:txBody>
      </p:sp>
    </p:spTree>
    <p:extLst>
      <p:ext uri="{BB962C8B-B14F-4D97-AF65-F5344CB8AC3E}">
        <p14:creationId xmlns:p14="http://schemas.microsoft.com/office/powerpoint/2010/main" val="87993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360345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5857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412088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361598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383297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</a:t>
            </a:r>
          </a:p>
        </p:txBody>
      </p:sp>
    </p:spTree>
    <p:extLst>
      <p:ext uri="{BB962C8B-B14F-4D97-AF65-F5344CB8AC3E}">
        <p14:creationId xmlns:p14="http://schemas.microsoft.com/office/powerpoint/2010/main" val="161864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told</a:t>
            </a:r>
          </a:p>
        </p:txBody>
      </p:sp>
    </p:spTree>
    <p:extLst>
      <p:ext uri="{BB962C8B-B14F-4D97-AF65-F5344CB8AC3E}">
        <p14:creationId xmlns:p14="http://schemas.microsoft.com/office/powerpoint/2010/main" val="122083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great</a:t>
            </a:r>
          </a:p>
        </p:txBody>
      </p:sp>
    </p:spTree>
    <p:extLst>
      <p:ext uri="{BB962C8B-B14F-4D97-AF65-F5344CB8AC3E}">
        <p14:creationId xmlns:p14="http://schemas.microsoft.com/office/powerpoint/2010/main" val="188024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167312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03663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205621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pretty</a:t>
            </a:r>
          </a:p>
        </p:txBody>
      </p:sp>
    </p:spTree>
    <p:extLst>
      <p:ext uri="{BB962C8B-B14F-4D97-AF65-F5344CB8AC3E}">
        <p14:creationId xmlns:p14="http://schemas.microsoft.com/office/powerpoint/2010/main" val="3702242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662935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steak</a:t>
            </a:r>
          </a:p>
        </p:txBody>
      </p:sp>
    </p:spTree>
    <p:extLst>
      <p:ext uri="{BB962C8B-B14F-4D97-AF65-F5344CB8AC3E}">
        <p14:creationId xmlns:p14="http://schemas.microsoft.com/office/powerpoint/2010/main" val="2572752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49290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14373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385085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last</a:t>
            </a:r>
          </a:p>
        </p:txBody>
      </p:sp>
    </p:spTree>
    <p:extLst>
      <p:ext uri="{BB962C8B-B14F-4D97-AF65-F5344CB8AC3E}">
        <p14:creationId xmlns:p14="http://schemas.microsoft.com/office/powerpoint/2010/main" val="1951529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2764998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428456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3042228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2677025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path</a:t>
            </a:r>
          </a:p>
        </p:txBody>
      </p:sp>
    </p:spTree>
    <p:extLst>
      <p:ext uri="{BB962C8B-B14F-4D97-AF65-F5344CB8AC3E}">
        <p14:creationId xmlns:p14="http://schemas.microsoft.com/office/powerpoint/2010/main" val="3246890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grass</a:t>
            </a:r>
          </a:p>
        </p:txBody>
      </p:sp>
    </p:spTree>
    <p:extLst>
      <p:ext uri="{BB962C8B-B14F-4D97-AF65-F5344CB8AC3E}">
        <p14:creationId xmlns:p14="http://schemas.microsoft.com/office/powerpoint/2010/main" val="773567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bath</a:t>
            </a:r>
          </a:p>
        </p:txBody>
      </p:sp>
    </p:spTree>
    <p:extLst>
      <p:ext uri="{BB962C8B-B14F-4D97-AF65-F5344CB8AC3E}">
        <p14:creationId xmlns:p14="http://schemas.microsoft.com/office/powerpoint/2010/main" val="3769786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235844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floor</a:t>
            </a:r>
          </a:p>
        </p:txBody>
      </p:sp>
    </p:spTree>
    <p:extLst>
      <p:ext uri="{BB962C8B-B14F-4D97-AF65-F5344CB8AC3E}">
        <p14:creationId xmlns:p14="http://schemas.microsoft.com/office/powerpoint/2010/main" val="582962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3491698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prove</a:t>
            </a:r>
          </a:p>
        </p:txBody>
      </p:sp>
    </p:spTree>
    <p:extLst>
      <p:ext uri="{BB962C8B-B14F-4D97-AF65-F5344CB8AC3E}">
        <p14:creationId xmlns:p14="http://schemas.microsoft.com/office/powerpoint/2010/main" val="405379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3668775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sure</a:t>
            </a:r>
          </a:p>
        </p:txBody>
      </p:sp>
    </p:spTree>
    <p:extLst>
      <p:ext uri="{BB962C8B-B14F-4D97-AF65-F5344CB8AC3E}">
        <p14:creationId xmlns:p14="http://schemas.microsoft.com/office/powerpoint/2010/main" val="1051662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2857750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4150996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could</a:t>
            </a:r>
          </a:p>
        </p:txBody>
      </p:sp>
    </p:spTree>
    <p:extLst>
      <p:ext uri="{BB962C8B-B14F-4D97-AF65-F5344CB8AC3E}">
        <p14:creationId xmlns:p14="http://schemas.microsoft.com/office/powerpoint/2010/main" val="2782142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300166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1432195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whole</a:t>
            </a:r>
          </a:p>
        </p:txBody>
      </p:sp>
    </p:spTree>
    <p:extLst>
      <p:ext uri="{BB962C8B-B14F-4D97-AF65-F5344CB8AC3E}">
        <p14:creationId xmlns:p14="http://schemas.microsoft.com/office/powerpoint/2010/main" val="76272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</a:t>
            </a:r>
          </a:p>
        </p:txBody>
      </p:sp>
    </p:spTree>
    <p:extLst>
      <p:ext uri="{BB962C8B-B14F-4D97-AF65-F5344CB8AC3E}">
        <p14:creationId xmlns:p14="http://schemas.microsoft.com/office/powerpoint/2010/main" val="4110550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821871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417750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4087604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2554331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535094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would</a:t>
            </a:r>
          </a:p>
        </p:txBody>
      </p:sp>
    </p:spTree>
    <p:extLst>
      <p:ext uri="{BB962C8B-B14F-4D97-AF65-F5344CB8AC3E}">
        <p14:creationId xmlns:p14="http://schemas.microsoft.com/office/powerpoint/2010/main" val="2071137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689895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256904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1115077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half</a:t>
            </a:r>
          </a:p>
        </p:txBody>
      </p:sp>
    </p:spTree>
    <p:extLst>
      <p:ext uri="{BB962C8B-B14F-4D97-AF65-F5344CB8AC3E}">
        <p14:creationId xmlns:p14="http://schemas.microsoft.com/office/powerpoint/2010/main" val="33035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428966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1616879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2106147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</a:t>
            </a:r>
          </a:p>
        </p:txBody>
      </p:sp>
    </p:spTree>
    <p:extLst>
      <p:ext uri="{BB962C8B-B14F-4D97-AF65-F5344CB8AC3E}">
        <p14:creationId xmlns:p14="http://schemas.microsoft.com/office/powerpoint/2010/main" val="42438407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3157308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everybody</a:t>
            </a:r>
          </a:p>
        </p:txBody>
      </p:sp>
    </p:spTree>
    <p:extLst>
      <p:ext uri="{BB962C8B-B14F-4D97-AF65-F5344CB8AC3E}">
        <p14:creationId xmlns:p14="http://schemas.microsoft.com/office/powerpoint/2010/main" val="1117099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2088603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42937" y="422254"/>
            <a:ext cx="7858126" cy="6435746"/>
          </a:xfrm>
          <a:custGeom>
            <a:avLst/>
            <a:gdLst>
              <a:gd name="connsiteX0" fmla="*/ 3929063 w 7858126"/>
              <a:gd name="connsiteY0" fmla="*/ 0 h 6435746"/>
              <a:gd name="connsiteX1" fmla="*/ 7858126 w 7858126"/>
              <a:gd name="connsiteY1" fmla="*/ 3929063 h 6435746"/>
              <a:gd name="connsiteX2" fmla="*/ 6960919 w 7858126"/>
              <a:gd name="connsiteY2" fmla="*/ 6428312 h 6435746"/>
              <a:gd name="connsiteX3" fmla="*/ 6954163 w 7858126"/>
              <a:gd name="connsiteY3" fmla="*/ 6435746 h 6435746"/>
              <a:gd name="connsiteX4" fmla="*/ 903963 w 7858126"/>
              <a:gd name="connsiteY4" fmla="*/ 6435746 h 6435746"/>
              <a:gd name="connsiteX5" fmla="*/ 897207 w 7858126"/>
              <a:gd name="connsiteY5" fmla="*/ 6428312 h 6435746"/>
              <a:gd name="connsiteX6" fmla="*/ 0 w 7858126"/>
              <a:gd name="connsiteY6" fmla="*/ 3929063 h 6435746"/>
              <a:gd name="connsiteX7" fmla="*/ 3929063 w 7858126"/>
              <a:gd name="connsiteY7" fmla="*/ 0 h 643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126" h="6435746">
                <a:moveTo>
                  <a:pt x="3929063" y="0"/>
                </a:moveTo>
                <a:cubicBezTo>
                  <a:pt x="6099025" y="0"/>
                  <a:pt x="7858126" y="1759101"/>
                  <a:pt x="7858126" y="3929063"/>
                </a:cubicBezTo>
                <a:cubicBezTo>
                  <a:pt x="7858126" y="4878422"/>
                  <a:pt x="7521423" y="5749139"/>
                  <a:pt x="6960919" y="6428312"/>
                </a:cubicBezTo>
                <a:lnTo>
                  <a:pt x="6954163" y="6435746"/>
                </a:lnTo>
                <a:lnTo>
                  <a:pt x="903963" y="6435746"/>
                </a:lnTo>
                <a:lnTo>
                  <a:pt x="897207" y="6428312"/>
                </a:lnTo>
                <a:cubicBezTo>
                  <a:pt x="336703" y="5749139"/>
                  <a:pt x="0" y="4878422"/>
                  <a:pt x="0" y="3929063"/>
                </a:cubicBezTo>
                <a:cubicBezTo>
                  <a:pt x="0" y="1759101"/>
                  <a:pt x="1759101" y="0"/>
                  <a:pt x="3929063" y="0"/>
                </a:cubicBezTo>
                <a:close/>
              </a:path>
            </a:pathLst>
          </a:cu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9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5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390133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342443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183911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615969-e5e6-46ac-a68f-96a173afef21" xsi:nil="true"/>
    <lcf76f155ced4ddcb4097134ff3c332f xmlns="bee5e8a8-d4f9-4e97-b487-45ab833f888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2DCDB6E0E11489C8211CC47E4486D" ma:contentTypeVersion="18" ma:contentTypeDescription="Create a new document." ma:contentTypeScope="" ma:versionID="c5469734fa72f932340f54876e9b7057">
  <xsd:schema xmlns:xsd="http://www.w3.org/2001/XMLSchema" xmlns:xs="http://www.w3.org/2001/XMLSchema" xmlns:p="http://schemas.microsoft.com/office/2006/metadata/properties" xmlns:ns2="bee5e8a8-d4f9-4e97-b487-45ab833f888f" xmlns:ns3="8f615969-e5e6-46ac-a68f-96a173afef21" targetNamespace="http://schemas.microsoft.com/office/2006/metadata/properties" ma:root="true" ma:fieldsID="b2ccb5457ca6445bec922733efe69376" ns2:_="" ns3:_="">
    <xsd:import namespace="bee5e8a8-d4f9-4e97-b487-45ab833f888f"/>
    <xsd:import namespace="8f615969-e5e6-46ac-a68f-96a173afef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5e8a8-d4f9-4e97-b487-45ab833f8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bb74408-dcb9-43da-8085-5a8088e9e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5969-e5e6-46ac-a68f-96a173afef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95ad7e-e9ee-48a8-93ed-7bd38d13a243}" ma:internalName="TaxCatchAll" ma:showField="CatchAllData" ma:web="8f615969-e5e6-46ac-a68f-96a173afef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FC1E4E-550D-422D-B3B5-965CF93F1553}">
  <ds:schemaRefs>
    <ds:schemaRef ds:uri="http://schemas.microsoft.com/office/infopath/2007/PartnerControls"/>
    <ds:schemaRef ds:uri="bee5e8a8-d4f9-4e97-b487-45ab833f888f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8f615969-e5e6-46ac-a68f-96a173afef2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E54314-5A57-4451-91E4-09C8AE0C6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e5e8a8-d4f9-4e97-b487-45ab833f888f"/>
    <ds:schemaRef ds:uri="8f615969-e5e6-46ac-a68f-96a173afef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DE93AE-C49F-4D27-B080-12F483F2EB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69</Words>
  <Application>Microsoft Office PowerPoint</Application>
  <PresentationFormat>On-screen Show (4:3)</PresentationFormat>
  <Paragraphs>68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BPreplay</vt:lpstr>
      <vt:lpstr>Calibri</vt:lpstr>
      <vt:lpstr>Twinkl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Melanie Rowe</cp:lastModifiedBy>
  <cp:revision>104</cp:revision>
  <dcterms:created xsi:type="dcterms:W3CDTF">2014-10-01T16:09:27Z</dcterms:created>
  <dcterms:modified xsi:type="dcterms:W3CDTF">2025-10-02T09:08:35Z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0x0101000CF2DCDB6E0E11489C8211CC47E4486D</vt:lpwstr>
  </property>
</Properties>
</file>